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3"/>
  </p:handout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母版" id="{EC8A798A-3176-412D-AFD6-738436A74F9C}">
          <p14:sldIdLst>
            <p14:sldId id="256"/>
          </p14:sldIdLst>
        </p14:section>
        <p14:section name="样例" id="{F5C8257E-10E6-4764-A05D-C59268E286DA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381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91" d="100"/>
          <a:sy n="91" d="100"/>
        </p:scale>
        <p:origin x="264" y="62"/>
      </p:cViewPr>
      <p:guideLst>
        <p:guide orient="horz" pos="2188"/>
        <p:guide pos="381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948" y="4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DB9825-CE3B-4627-94DC-87D79142B5C0}" type="datetimeFigureOut">
              <a:rPr lang="zh-CN" altLang="en-US" smtClean="0"/>
              <a:t>2026/4/2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BA99D4-3340-4628-93CD-21142199869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标题 1"/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gradFill>
            <a:gsLst>
              <a:gs pos="9000">
                <a:schemeClr val="accent1">
                  <a:lumMod val="10000"/>
                  <a:lumOff val="90000"/>
                </a:schemeClr>
              </a:gs>
              <a:gs pos="97000">
                <a:schemeClr val="accent2">
                  <a:lumMod val="10000"/>
                  <a:lumOff val="9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9050" cap="flat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138" name="图片 137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139" name="图片 138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140" name="图片 139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141" name="图片 140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142" name="图片 141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43" name="图片 142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44" name="图片 143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44" name="标题 1"/>
          <p:cNvSpPr txBox="1"/>
          <p:nvPr userDrawn="1"/>
        </p:nvSpPr>
        <p:spPr>
          <a:xfrm>
            <a:off x="533400" y="-1977628"/>
            <a:ext cx="11125200" cy="11125186"/>
          </a:xfrm>
          <a:prstGeom prst="arc">
            <a:avLst/>
          </a:prstGeom>
          <a:noFill/>
          <a:ln w="635000" cap="rnd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74000"/>
                  </a:schemeClr>
                </a:gs>
              </a:gsLst>
              <a:lin ang="5400000" scaled="0"/>
            </a:gra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5" name="标题 1"/>
          <p:cNvSpPr txBox="1"/>
          <p:nvPr userDrawn="1"/>
        </p:nvSpPr>
        <p:spPr>
          <a:xfrm>
            <a:off x="-330200" y="-2832677"/>
            <a:ext cx="12852400" cy="12852384"/>
          </a:xfrm>
          <a:prstGeom prst="arc">
            <a:avLst>
              <a:gd name="adj1" fmla="val 16200000"/>
              <a:gd name="adj2" fmla="val 21289760"/>
            </a:avLst>
          </a:prstGeom>
          <a:noFill/>
          <a:ln w="1016000" cap="rnd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2000"/>
                  </a:schemeClr>
                </a:gs>
              </a:gsLst>
              <a:lin ang="5400000" scaled="0"/>
            </a:gra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800">
                <a:ln w="12700">
                  <a:noFill/>
                </a:ln>
                <a:noFill/>
                <a:latin typeface="OPPOSans R"/>
                <a:ea typeface="OPPOSans R"/>
                <a:cs typeface="OPPOSans R"/>
              </a:rPr>
              <a:t>©方能演亦</a:t>
            </a:r>
            <a:endParaRPr kumimoji="1" lang="zh-CN" altLang="en-US"/>
          </a:p>
        </p:txBody>
      </p:sp>
      <p:sp>
        <p:nvSpPr>
          <p:cNvPr id="46" name="标题 1"/>
          <p:cNvSpPr txBox="1"/>
          <p:nvPr userDrawn="1"/>
        </p:nvSpPr>
        <p:spPr>
          <a:xfrm flipV="1">
            <a:off x="948450" y="-1562579"/>
            <a:ext cx="10295100" cy="10295088"/>
          </a:xfrm>
          <a:prstGeom prst="arc">
            <a:avLst>
              <a:gd name="adj1" fmla="val 16200000"/>
              <a:gd name="adj2" fmla="val 20450863"/>
            </a:avLst>
          </a:prstGeom>
          <a:noFill/>
          <a:ln w="508000" cap="rnd">
            <a:gradFill>
              <a:gsLst>
                <a:gs pos="0">
                  <a:schemeClr val="accent1">
                    <a:alpha val="0"/>
                    <a:lumMod val="0"/>
                    <a:lumOff val="100000"/>
                  </a:schemeClr>
                </a:gs>
                <a:gs pos="100000">
                  <a:schemeClr val="accent1">
                    <a:alpha val="74000"/>
                  </a:schemeClr>
                </a:gs>
              </a:gsLst>
              <a:lin ang="5400000" scaled="0"/>
            </a:gra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7" name="标题 1"/>
          <p:cNvSpPr txBox="1"/>
          <p:nvPr userDrawn="1"/>
        </p:nvSpPr>
        <p:spPr>
          <a:xfrm flipH="1" flipV="1">
            <a:off x="406400" y="-2104628"/>
            <a:ext cx="11379200" cy="11379186"/>
          </a:xfrm>
          <a:prstGeom prst="arc">
            <a:avLst>
              <a:gd name="adj1" fmla="val 16200000"/>
              <a:gd name="adj2" fmla="val 1410315"/>
            </a:avLst>
          </a:prstGeom>
          <a:noFill/>
          <a:ln w="635000" cap="rnd">
            <a:gradFill>
              <a:gsLst>
                <a:gs pos="0">
                  <a:schemeClr val="accent1">
                    <a:alpha val="0"/>
                    <a:lumMod val="0"/>
                    <a:lumOff val="100000"/>
                  </a:schemeClr>
                </a:gs>
                <a:gs pos="100000">
                  <a:schemeClr val="accent2">
                    <a:alpha val="46000"/>
                  </a:schemeClr>
                </a:gs>
              </a:gsLst>
              <a:lin ang="5400000" scaled="0"/>
            </a:gra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8" name="标题 1"/>
          <p:cNvSpPr txBox="1"/>
          <p:nvPr userDrawn="1"/>
        </p:nvSpPr>
        <p:spPr>
          <a:xfrm>
            <a:off x="905933" y="5760561"/>
            <a:ext cx="406520" cy="253575"/>
          </a:xfrm>
          <a:custGeom>
            <a:avLst/>
            <a:gdLst>
              <a:gd name="connsiteX0" fmla="*/ 385124 w 406520"/>
              <a:gd name="connsiteY0" fmla="*/ 210783 h 253575"/>
              <a:gd name="connsiteX1" fmla="*/ 406520 w 406520"/>
              <a:gd name="connsiteY1" fmla="*/ 232179 h 253575"/>
              <a:gd name="connsiteX2" fmla="*/ 385124 w 406520"/>
              <a:gd name="connsiteY2" fmla="*/ 253575 h 253575"/>
              <a:gd name="connsiteX3" fmla="*/ 363728 w 406520"/>
              <a:gd name="connsiteY3" fmla="*/ 232179 h 253575"/>
              <a:gd name="connsiteX4" fmla="*/ 385124 w 406520"/>
              <a:gd name="connsiteY4" fmla="*/ 210783 h 253575"/>
              <a:gd name="connsiteX5" fmla="*/ 294192 w 406520"/>
              <a:gd name="connsiteY5" fmla="*/ 210783 h 253575"/>
              <a:gd name="connsiteX6" fmla="*/ 315588 w 406520"/>
              <a:gd name="connsiteY6" fmla="*/ 232179 h 253575"/>
              <a:gd name="connsiteX7" fmla="*/ 294192 w 406520"/>
              <a:gd name="connsiteY7" fmla="*/ 253575 h 253575"/>
              <a:gd name="connsiteX8" fmla="*/ 272796 w 406520"/>
              <a:gd name="connsiteY8" fmla="*/ 232179 h 253575"/>
              <a:gd name="connsiteX9" fmla="*/ 294192 w 406520"/>
              <a:gd name="connsiteY9" fmla="*/ 210783 h 253575"/>
              <a:gd name="connsiteX10" fmla="*/ 203260 w 406520"/>
              <a:gd name="connsiteY10" fmla="*/ 210783 h 253575"/>
              <a:gd name="connsiteX11" fmla="*/ 224656 w 406520"/>
              <a:gd name="connsiteY11" fmla="*/ 232179 h 253575"/>
              <a:gd name="connsiteX12" fmla="*/ 203260 w 406520"/>
              <a:gd name="connsiteY12" fmla="*/ 253575 h 253575"/>
              <a:gd name="connsiteX13" fmla="*/ 181864 w 406520"/>
              <a:gd name="connsiteY13" fmla="*/ 232179 h 253575"/>
              <a:gd name="connsiteX14" fmla="*/ 203260 w 406520"/>
              <a:gd name="connsiteY14" fmla="*/ 210783 h 253575"/>
              <a:gd name="connsiteX15" fmla="*/ 112328 w 406520"/>
              <a:gd name="connsiteY15" fmla="*/ 210783 h 253575"/>
              <a:gd name="connsiteX16" fmla="*/ 133724 w 406520"/>
              <a:gd name="connsiteY16" fmla="*/ 232179 h 253575"/>
              <a:gd name="connsiteX17" fmla="*/ 112328 w 406520"/>
              <a:gd name="connsiteY17" fmla="*/ 253575 h 253575"/>
              <a:gd name="connsiteX18" fmla="*/ 90932 w 406520"/>
              <a:gd name="connsiteY18" fmla="*/ 232179 h 253575"/>
              <a:gd name="connsiteX19" fmla="*/ 112328 w 406520"/>
              <a:gd name="connsiteY19" fmla="*/ 210783 h 253575"/>
              <a:gd name="connsiteX20" fmla="*/ 21396 w 406520"/>
              <a:gd name="connsiteY20" fmla="*/ 210783 h 253575"/>
              <a:gd name="connsiteX21" fmla="*/ 42792 w 406520"/>
              <a:gd name="connsiteY21" fmla="*/ 232179 h 253575"/>
              <a:gd name="connsiteX22" fmla="*/ 21396 w 406520"/>
              <a:gd name="connsiteY22" fmla="*/ 253575 h 253575"/>
              <a:gd name="connsiteX23" fmla="*/ 0 w 406520"/>
              <a:gd name="connsiteY23" fmla="*/ 232179 h 253575"/>
              <a:gd name="connsiteX24" fmla="*/ 21396 w 406520"/>
              <a:gd name="connsiteY24" fmla="*/ 210783 h 253575"/>
              <a:gd name="connsiteX25" fmla="*/ 385124 w 406520"/>
              <a:gd name="connsiteY25" fmla="*/ 105391 h 253575"/>
              <a:gd name="connsiteX26" fmla="*/ 406520 w 406520"/>
              <a:gd name="connsiteY26" fmla="*/ 126787 h 253575"/>
              <a:gd name="connsiteX27" fmla="*/ 385124 w 406520"/>
              <a:gd name="connsiteY27" fmla="*/ 148183 h 253575"/>
              <a:gd name="connsiteX28" fmla="*/ 363728 w 406520"/>
              <a:gd name="connsiteY28" fmla="*/ 126787 h 253575"/>
              <a:gd name="connsiteX29" fmla="*/ 385124 w 406520"/>
              <a:gd name="connsiteY29" fmla="*/ 105391 h 253575"/>
              <a:gd name="connsiteX30" fmla="*/ 294192 w 406520"/>
              <a:gd name="connsiteY30" fmla="*/ 105391 h 253575"/>
              <a:gd name="connsiteX31" fmla="*/ 315588 w 406520"/>
              <a:gd name="connsiteY31" fmla="*/ 126787 h 253575"/>
              <a:gd name="connsiteX32" fmla="*/ 294192 w 406520"/>
              <a:gd name="connsiteY32" fmla="*/ 148183 h 253575"/>
              <a:gd name="connsiteX33" fmla="*/ 272796 w 406520"/>
              <a:gd name="connsiteY33" fmla="*/ 126787 h 253575"/>
              <a:gd name="connsiteX34" fmla="*/ 294192 w 406520"/>
              <a:gd name="connsiteY34" fmla="*/ 105391 h 253575"/>
              <a:gd name="connsiteX35" fmla="*/ 203260 w 406520"/>
              <a:gd name="connsiteY35" fmla="*/ 105391 h 253575"/>
              <a:gd name="connsiteX36" fmla="*/ 224656 w 406520"/>
              <a:gd name="connsiteY36" fmla="*/ 126787 h 253575"/>
              <a:gd name="connsiteX37" fmla="*/ 203260 w 406520"/>
              <a:gd name="connsiteY37" fmla="*/ 148183 h 253575"/>
              <a:gd name="connsiteX38" fmla="*/ 181864 w 406520"/>
              <a:gd name="connsiteY38" fmla="*/ 126787 h 253575"/>
              <a:gd name="connsiteX39" fmla="*/ 203260 w 406520"/>
              <a:gd name="connsiteY39" fmla="*/ 105391 h 253575"/>
              <a:gd name="connsiteX40" fmla="*/ 112328 w 406520"/>
              <a:gd name="connsiteY40" fmla="*/ 105391 h 253575"/>
              <a:gd name="connsiteX41" fmla="*/ 133724 w 406520"/>
              <a:gd name="connsiteY41" fmla="*/ 126787 h 253575"/>
              <a:gd name="connsiteX42" fmla="*/ 112328 w 406520"/>
              <a:gd name="connsiteY42" fmla="*/ 148183 h 253575"/>
              <a:gd name="connsiteX43" fmla="*/ 90932 w 406520"/>
              <a:gd name="connsiteY43" fmla="*/ 126787 h 253575"/>
              <a:gd name="connsiteX44" fmla="*/ 112328 w 406520"/>
              <a:gd name="connsiteY44" fmla="*/ 105391 h 253575"/>
              <a:gd name="connsiteX45" fmla="*/ 21396 w 406520"/>
              <a:gd name="connsiteY45" fmla="*/ 105391 h 253575"/>
              <a:gd name="connsiteX46" fmla="*/ 42792 w 406520"/>
              <a:gd name="connsiteY46" fmla="*/ 126787 h 253575"/>
              <a:gd name="connsiteX47" fmla="*/ 21396 w 406520"/>
              <a:gd name="connsiteY47" fmla="*/ 148183 h 253575"/>
              <a:gd name="connsiteX48" fmla="*/ 0 w 406520"/>
              <a:gd name="connsiteY48" fmla="*/ 126787 h 253575"/>
              <a:gd name="connsiteX49" fmla="*/ 21396 w 406520"/>
              <a:gd name="connsiteY49" fmla="*/ 105391 h 253575"/>
              <a:gd name="connsiteX50" fmla="*/ 385124 w 406520"/>
              <a:gd name="connsiteY50" fmla="*/ 0 h 253575"/>
              <a:gd name="connsiteX51" fmla="*/ 406520 w 406520"/>
              <a:gd name="connsiteY51" fmla="*/ 21396 h 253575"/>
              <a:gd name="connsiteX52" fmla="*/ 385124 w 406520"/>
              <a:gd name="connsiteY52" fmla="*/ 42792 h 253575"/>
              <a:gd name="connsiteX53" fmla="*/ 363728 w 406520"/>
              <a:gd name="connsiteY53" fmla="*/ 21396 h 253575"/>
              <a:gd name="connsiteX54" fmla="*/ 385124 w 406520"/>
              <a:gd name="connsiteY54" fmla="*/ 0 h 253575"/>
              <a:gd name="connsiteX55" fmla="*/ 294192 w 406520"/>
              <a:gd name="connsiteY55" fmla="*/ 0 h 253575"/>
              <a:gd name="connsiteX56" fmla="*/ 315588 w 406520"/>
              <a:gd name="connsiteY56" fmla="*/ 21396 h 253575"/>
              <a:gd name="connsiteX57" fmla="*/ 294192 w 406520"/>
              <a:gd name="connsiteY57" fmla="*/ 42792 h 253575"/>
              <a:gd name="connsiteX58" fmla="*/ 272796 w 406520"/>
              <a:gd name="connsiteY58" fmla="*/ 21396 h 253575"/>
              <a:gd name="connsiteX59" fmla="*/ 294192 w 406520"/>
              <a:gd name="connsiteY59" fmla="*/ 0 h 253575"/>
              <a:gd name="connsiteX60" fmla="*/ 203260 w 406520"/>
              <a:gd name="connsiteY60" fmla="*/ 0 h 253575"/>
              <a:gd name="connsiteX61" fmla="*/ 224656 w 406520"/>
              <a:gd name="connsiteY61" fmla="*/ 21396 h 253575"/>
              <a:gd name="connsiteX62" fmla="*/ 203260 w 406520"/>
              <a:gd name="connsiteY62" fmla="*/ 42792 h 253575"/>
              <a:gd name="connsiteX63" fmla="*/ 181864 w 406520"/>
              <a:gd name="connsiteY63" fmla="*/ 21396 h 253575"/>
              <a:gd name="connsiteX64" fmla="*/ 203260 w 406520"/>
              <a:gd name="connsiteY64" fmla="*/ 0 h 253575"/>
              <a:gd name="connsiteX65" fmla="*/ 112328 w 406520"/>
              <a:gd name="connsiteY65" fmla="*/ 0 h 253575"/>
              <a:gd name="connsiteX66" fmla="*/ 133724 w 406520"/>
              <a:gd name="connsiteY66" fmla="*/ 21396 h 253575"/>
              <a:gd name="connsiteX67" fmla="*/ 112328 w 406520"/>
              <a:gd name="connsiteY67" fmla="*/ 42792 h 253575"/>
              <a:gd name="connsiteX68" fmla="*/ 90932 w 406520"/>
              <a:gd name="connsiteY68" fmla="*/ 21396 h 253575"/>
              <a:gd name="connsiteX69" fmla="*/ 112328 w 406520"/>
              <a:gd name="connsiteY69" fmla="*/ 0 h 253575"/>
              <a:gd name="connsiteX70" fmla="*/ 21396 w 406520"/>
              <a:gd name="connsiteY70" fmla="*/ 0 h 253575"/>
              <a:gd name="connsiteX71" fmla="*/ 42792 w 406520"/>
              <a:gd name="connsiteY71" fmla="*/ 21396 h 253575"/>
              <a:gd name="connsiteX72" fmla="*/ 21396 w 406520"/>
              <a:gd name="connsiteY72" fmla="*/ 42792 h 253575"/>
              <a:gd name="connsiteX73" fmla="*/ 0 w 406520"/>
              <a:gd name="connsiteY73" fmla="*/ 21396 h 253575"/>
              <a:gd name="connsiteX74" fmla="*/ 21396 w 406520"/>
              <a:gd name="connsiteY74" fmla="*/ 0 h 253575"/>
            </a:gdLst>
            <a:ahLst/>
            <a:cxnLst/>
            <a:rect l="l" t="t" r="r" b="b"/>
            <a:pathLst>
              <a:path w="406520" h="253575">
                <a:moveTo>
                  <a:pt x="385124" y="210783"/>
                </a:moveTo>
                <a:cubicBezTo>
                  <a:pt x="396941" y="210783"/>
                  <a:pt x="406520" y="220362"/>
                  <a:pt x="406520" y="232179"/>
                </a:cubicBezTo>
                <a:cubicBezTo>
                  <a:pt x="406520" y="243996"/>
                  <a:pt x="396941" y="253575"/>
                  <a:pt x="385124" y="253575"/>
                </a:cubicBezTo>
                <a:cubicBezTo>
                  <a:pt x="373307" y="253575"/>
                  <a:pt x="363728" y="243996"/>
                  <a:pt x="363728" y="232179"/>
                </a:cubicBezTo>
                <a:cubicBezTo>
                  <a:pt x="363728" y="220362"/>
                  <a:pt x="373307" y="210783"/>
                  <a:pt x="385124" y="210783"/>
                </a:cubicBezTo>
                <a:close/>
                <a:moveTo>
                  <a:pt x="294192" y="210783"/>
                </a:moveTo>
                <a:cubicBezTo>
                  <a:pt x="306009" y="210783"/>
                  <a:pt x="315588" y="220362"/>
                  <a:pt x="315588" y="232179"/>
                </a:cubicBezTo>
                <a:cubicBezTo>
                  <a:pt x="315588" y="243996"/>
                  <a:pt x="306009" y="253575"/>
                  <a:pt x="294192" y="253575"/>
                </a:cubicBezTo>
                <a:cubicBezTo>
                  <a:pt x="282375" y="253575"/>
                  <a:pt x="272796" y="243996"/>
                  <a:pt x="272796" y="232179"/>
                </a:cubicBezTo>
                <a:cubicBezTo>
                  <a:pt x="272796" y="220362"/>
                  <a:pt x="282375" y="210783"/>
                  <a:pt x="294192" y="210783"/>
                </a:cubicBezTo>
                <a:close/>
                <a:moveTo>
                  <a:pt x="203260" y="210783"/>
                </a:moveTo>
                <a:cubicBezTo>
                  <a:pt x="215077" y="210783"/>
                  <a:pt x="224656" y="220362"/>
                  <a:pt x="224656" y="232179"/>
                </a:cubicBezTo>
                <a:cubicBezTo>
                  <a:pt x="224656" y="243996"/>
                  <a:pt x="215077" y="253575"/>
                  <a:pt x="203260" y="253575"/>
                </a:cubicBezTo>
                <a:cubicBezTo>
                  <a:pt x="191443" y="253575"/>
                  <a:pt x="181864" y="243996"/>
                  <a:pt x="181864" y="232179"/>
                </a:cubicBezTo>
                <a:cubicBezTo>
                  <a:pt x="181864" y="220362"/>
                  <a:pt x="191443" y="210783"/>
                  <a:pt x="203260" y="210783"/>
                </a:cubicBezTo>
                <a:close/>
                <a:moveTo>
                  <a:pt x="112328" y="210783"/>
                </a:moveTo>
                <a:cubicBezTo>
                  <a:pt x="124145" y="210783"/>
                  <a:pt x="133724" y="220362"/>
                  <a:pt x="133724" y="232179"/>
                </a:cubicBezTo>
                <a:cubicBezTo>
                  <a:pt x="133724" y="243996"/>
                  <a:pt x="124145" y="253575"/>
                  <a:pt x="112328" y="253575"/>
                </a:cubicBezTo>
                <a:cubicBezTo>
                  <a:pt x="100511" y="253575"/>
                  <a:pt x="90932" y="243996"/>
                  <a:pt x="90932" y="232179"/>
                </a:cubicBezTo>
                <a:cubicBezTo>
                  <a:pt x="90932" y="220362"/>
                  <a:pt x="100511" y="210783"/>
                  <a:pt x="112328" y="210783"/>
                </a:cubicBezTo>
                <a:close/>
                <a:moveTo>
                  <a:pt x="21396" y="210783"/>
                </a:moveTo>
                <a:cubicBezTo>
                  <a:pt x="33213" y="210783"/>
                  <a:pt x="42792" y="220362"/>
                  <a:pt x="42792" y="232179"/>
                </a:cubicBezTo>
                <a:cubicBezTo>
                  <a:pt x="42792" y="243996"/>
                  <a:pt x="33213" y="253575"/>
                  <a:pt x="21396" y="253575"/>
                </a:cubicBezTo>
                <a:cubicBezTo>
                  <a:pt x="9579" y="253575"/>
                  <a:pt x="0" y="243996"/>
                  <a:pt x="0" y="232179"/>
                </a:cubicBezTo>
                <a:cubicBezTo>
                  <a:pt x="0" y="220362"/>
                  <a:pt x="9579" y="210783"/>
                  <a:pt x="21396" y="210783"/>
                </a:cubicBezTo>
                <a:close/>
                <a:moveTo>
                  <a:pt x="385124" y="105391"/>
                </a:moveTo>
                <a:cubicBezTo>
                  <a:pt x="396941" y="105391"/>
                  <a:pt x="406520" y="114970"/>
                  <a:pt x="406520" y="126787"/>
                </a:cubicBezTo>
                <a:cubicBezTo>
                  <a:pt x="406520" y="138604"/>
                  <a:pt x="396941" y="148183"/>
                  <a:pt x="385124" y="148183"/>
                </a:cubicBezTo>
                <a:cubicBezTo>
                  <a:pt x="373307" y="148183"/>
                  <a:pt x="363728" y="138604"/>
                  <a:pt x="363728" y="126787"/>
                </a:cubicBezTo>
                <a:cubicBezTo>
                  <a:pt x="363728" y="114970"/>
                  <a:pt x="373307" y="105391"/>
                  <a:pt x="385124" y="105391"/>
                </a:cubicBezTo>
                <a:close/>
                <a:moveTo>
                  <a:pt x="294192" y="105391"/>
                </a:moveTo>
                <a:cubicBezTo>
                  <a:pt x="306009" y="105391"/>
                  <a:pt x="315588" y="114970"/>
                  <a:pt x="315588" y="126787"/>
                </a:cubicBezTo>
                <a:cubicBezTo>
                  <a:pt x="315588" y="138604"/>
                  <a:pt x="306009" y="148183"/>
                  <a:pt x="294192" y="148183"/>
                </a:cubicBezTo>
                <a:cubicBezTo>
                  <a:pt x="282375" y="148183"/>
                  <a:pt x="272796" y="138604"/>
                  <a:pt x="272796" y="126787"/>
                </a:cubicBezTo>
                <a:cubicBezTo>
                  <a:pt x="272796" y="114970"/>
                  <a:pt x="282375" y="105391"/>
                  <a:pt x="294192" y="105391"/>
                </a:cubicBezTo>
                <a:close/>
                <a:moveTo>
                  <a:pt x="203260" y="105391"/>
                </a:moveTo>
                <a:cubicBezTo>
                  <a:pt x="215077" y="105391"/>
                  <a:pt x="224656" y="114970"/>
                  <a:pt x="224656" y="126787"/>
                </a:cubicBezTo>
                <a:cubicBezTo>
                  <a:pt x="224656" y="138604"/>
                  <a:pt x="215077" y="148183"/>
                  <a:pt x="203260" y="148183"/>
                </a:cubicBezTo>
                <a:cubicBezTo>
                  <a:pt x="191443" y="148183"/>
                  <a:pt x="181864" y="138604"/>
                  <a:pt x="181864" y="126787"/>
                </a:cubicBezTo>
                <a:cubicBezTo>
                  <a:pt x="181864" y="114970"/>
                  <a:pt x="191443" y="105391"/>
                  <a:pt x="203260" y="105391"/>
                </a:cubicBezTo>
                <a:close/>
                <a:moveTo>
                  <a:pt x="112328" y="105391"/>
                </a:moveTo>
                <a:cubicBezTo>
                  <a:pt x="124145" y="105391"/>
                  <a:pt x="133724" y="114970"/>
                  <a:pt x="133724" y="126787"/>
                </a:cubicBezTo>
                <a:cubicBezTo>
                  <a:pt x="133724" y="138604"/>
                  <a:pt x="124145" y="148183"/>
                  <a:pt x="112328" y="148183"/>
                </a:cubicBezTo>
                <a:cubicBezTo>
                  <a:pt x="100511" y="148183"/>
                  <a:pt x="90932" y="138604"/>
                  <a:pt x="90932" y="126787"/>
                </a:cubicBezTo>
                <a:cubicBezTo>
                  <a:pt x="90932" y="114970"/>
                  <a:pt x="100511" y="105391"/>
                  <a:pt x="112328" y="105391"/>
                </a:cubicBezTo>
                <a:close/>
                <a:moveTo>
                  <a:pt x="21396" y="105391"/>
                </a:moveTo>
                <a:cubicBezTo>
                  <a:pt x="33213" y="105391"/>
                  <a:pt x="42792" y="114970"/>
                  <a:pt x="42792" y="126787"/>
                </a:cubicBezTo>
                <a:cubicBezTo>
                  <a:pt x="42792" y="138604"/>
                  <a:pt x="33213" y="148183"/>
                  <a:pt x="21396" y="148183"/>
                </a:cubicBezTo>
                <a:cubicBezTo>
                  <a:pt x="9579" y="148183"/>
                  <a:pt x="0" y="138604"/>
                  <a:pt x="0" y="126787"/>
                </a:cubicBezTo>
                <a:cubicBezTo>
                  <a:pt x="0" y="114970"/>
                  <a:pt x="9579" y="105391"/>
                  <a:pt x="21396" y="105391"/>
                </a:cubicBezTo>
                <a:close/>
                <a:moveTo>
                  <a:pt x="385124" y="0"/>
                </a:moveTo>
                <a:cubicBezTo>
                  <a:pt x="396941" y="0"/>
                  <a:pt x="406520" y="9579"/>
                  <a:pt x="406520" y="21396"/>
                </a:cubicBezTo>
                <a:cubicBezTo>
                  <a:pt x="406520" y="33213"/>
                  <a:pt x="396941" y="42792"/>
                  <a:pt x="385124" y="42792"/>
                </a:cubicBezTo>
                <a:cubicBezTo>
                  <a:pt x="373307" y="42792"/>
                  <a:pt x="363728" y="33213"/>
                  <a:pt x="363728" y="21396"/>
                </a:cubicBezTo>
                <a:cubicBezTo>
                  <a:pt x="363728" y="9579"/>
                  <a:pt x="373307" y="0"/>
                  <a:pt x="385124" y="0"/>
                </a:cubicBezTo>
                <a:close/>
                <a:moveTo>
                  <a:pt x="294192" y="0"/>
                </a:moveTo>
                <a:cubicBezTo>
                  <a:pt x="306009" y="0"/>
                  <a:pt x="315588" y="9579"/>
                  <a:pt x="315588" y="21396"/>
                </a:cubicBezTo>
                <a:cubicBezTo>
                  <a:pt x="315588" y="33213"/>
                  <a:pt x="306009" y="42792"/>
                  <a:pt x="294192" y="42792"/>
                </a:cubicBezTo>
                <a:cubicBezTo>
                  <a:pt x="282375" y="42792"/>
                  <a:pt x="272796" y="33213"/>
                  <a:pt x="272796" y="21396"/>
                </a:cubicBezTo>
                <a:cubicBezTo>
                  <a:pt x="272796" y="9579"/>
                  <a:pt x="282375" y="0"/>
                  <a:pt x="294192" y="0"/>
                </a:cubicBezTo>
                <a:close/>
                <a:moveTo>
                  <a:pt x="203260" y="0"/>
                </a:moveTo>
                <a:cubicBezTo>
                  <a:pt x="215077" y="0"/>
                  <a:pt x="224656" y="9579"/>
                  <a:pt x="224656" y="21396"/>
                </a:cubicBezTo>
                <a:cubicBezTo>
                  <a:pt x="224656" y="33213"/>
                  <a:pt x="215077" y="42792"/>
                  <a:pt x="203260" y="42792"/>
                </a:cubicBezTo>
                <a:cubicBezTo>
                  <a:pt x="191443" y="42792"/>
                  <a:pt x="181864" y="33213"/>
                  <a:pt x="181864" y="21396"/>
                </a:cubicBezTo>
                <a:cubicBezTo>
                  <a:pt x="181864" y="9579"/>
                  <a:pt x="191443" y="0"/>
                  <a:pt x="203260" y="0"/>
                </a:cubicBezTo>
                <a:close/>
                <a:moveTo>
                  <a:pt x="112328" y="0"/>
                </a:moveTo>
                <a:cubicBezTo>
                  <a:pt x="124145" y="0"/>
                  <a:pt x="133724" y="9579"/>
                  <a:pt x="133724" y="21396"/>
                </a:cubicBezTo>
                <a:cubicBezTo>
                  <a:pt x="133724" y="33213"/>
                  <a:pt x="124145" y="42792"/>
                  <a:pt x="112328" y="42792"/>
                </a:cubicBezTo>
                <a:cubicBezTo>
                  <a:pt x="100511" y="42792"/>
                  <a:pt x="90932" y="33213"/>
                  <a:pt x="90932" y="21396"/>
                </a:cubicBezTo>
                <a:cubicBezTo>
                  <a:pt x="90932" y="9579"/>
                  <a:pt x="100511" y="0"/>
                  <a:pt x="112328" y="0"/>
                </a:cubicBezTo>
                <a:close/>
                <a:moveTo>
                  <a:pt x="21396" y="0"/>
                </a:moveTo>
                <a:cubicBezTo>
                  <a:pt x="33213" y="0"/>
                  <a:pt x="42792" y="9579"/>
                  <a:pt x="42792" y="21396"/>
                </a:cubicBezTo>
                <a:cubicBezTo>
                  <a:pt x="42792" y="33213"/>
                  <a:pt x="33213" y="42792"/>
                  <a:pt x="21396" y="42792"/>
                </a:cubicBezTo>
                <a:cubicBezTo>
                  <a:pt x="9579" y="42792"/>
                  <a:pt x="0" y="33213"/>
                  <a:pt x="0" y="21396"/>
                </a:cubicBezTo>
                <a:cubicBezTo>
                  <a:pt x="0" y="9579"/>
                  <a:pt x="9579" y="0"/>
                  <a:pt x="21396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82000"/>
                  <a:lumMod val="100000"/>
                </a:schemeClr>
              </a:gs>
              <a:gs pos="100000">
                <a:schemeClr val="accent2">
                  <a:alpha val="0"/>
                  <a:lumMod val="100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49" name="标题 1"/>
          <p:cNvSpPr txBox="1"/>
          <p:nvPr userDrawn="1"/>
        </p:nvSpPr>
        <p:spPr>
          <a:xfrm rot="5400000">
            <a:off x="10549813" y="279051"/>
            <a:ext cx="181458" cy="119690"/>
          </a:xfrm>
          <a:custGeom>
            <a:avLst/>
            <a:gdLst>
              <a:gd name="connsiteX0" fmla="*/ 146894 w 181458"/>
              <a:gd name="connsiteY0" fmla="*/ 17282 h 119690"/>
              <a:gd name="connsiteX1" fmla="*/ 164176 w 181458"/>
              <a:gd name="connsiteY1" fmla="*/ 0 h 119690"/>
              <a:gd name="connsiteX2" fmla="*/ 181458 w 181458"/>
              <a:gd name="connsiteY2" fmla="*/ 17282 h 119690"/>
              <a:gd name="connsiteX3" fmla="*/ 164176 w 181458"/>
              <a:gd name="connsiteY3" fmla="*/ 34564 h 119690"/>
              <a:gd name="connsiteX4" fmla="*/ 146894 w 181458"/>
              <a:gd name="connsiteY4" fmla="*/ 17282 h 119690"/>
              <a:gd name="connsiteX5" fmla="*/ 146894 w 181458"/>
              <a:gd name="connsiteY5" fmla="*/ 102408 h 119690"/>
              <a:gd name="connsiteX6" fmla="*/ 164176 w 181458"/>
              <a:gd name="connsiteY6" fmla="*/ 85126 h 119690"/>
              <a:gd name="connsiteX7" fmla="*/ 181458 w 181458"/>
              <a:gd name="connsiteY7" fmla="*/ 102408 h 119690"/>
              <a:gd name="connsiteX8" fmla="*/ 164176 w 181458"/>
              <a:gd name="connsiteY8" fmla="*/ 119690 h 119690"/>
              <a:gd name="connsiteX9" fmla="*/ 146894 w 181458"/>
              <a:gd name="connsiteY9" fmla="*/ 102408 h 119690"/>
              <a:gd name="connsiteX10" fmla="*/ 73447 w 181458"/>
              <a:gd name="connsiteY10" fmla="*/ 17282 h 119690"/>
              <a:gd name="connsiteX11" fmla="*/ 90729 w 181458"/>
              <a:gd name="connsiteY11" fmla="*/ 0 h 119690"/>
              <a:gd name="connsiteX12" fmla="*/ 108011 w 181458"/>
              <a:gd name="connsiteY12" fmla="*/ 17282 h 119690"/>
              <a:gd name="connsiteX13" fmla="*/ 90729 w 181458"/>
              <a:gd name="connsiteY13" fmla="*/ 34564 h 119690"/>
              <a:gd name="connsiteX14" fmla="*/ 73447 w 181458"/>
              <a:gd name="connsiteY14" fmla="*/ 17282 h 119690"/>
              <a:gd name="connsiteX15" fmla="*/ 73447 w 181458"/>
              <a:gd name="connsiteY15" fmla="*/ 102408 h 119690"/>
              <a:gd name="connsiteX16" fmla="*/ 90729 w 181458"/>
              <a:gd name="connsiteY16" fmla="*/ 85126 h 119690"/>
              <a:gd name="connsiteX17" fmla="*/ 108011 w 181458"/>
              <a:gd name="connsiteY17" fmla="*/ 102408 h 119690"/>
              <a:gd name="connsiteX18" fmla="*/ 90729 w 181458"/>
              <a:gd name="connsiteY18" fmla="*/ 119690 h 119690"/>
              <a:gd name="connsiteX19" fmla="*/ 73447 w 181458"/>
              <a:gd name="connsiteY19" fmla="*/ 102408 h 119690"/>
              <a:gd name="connsiteX20" fmla="*/ 0 w 181458"/>
              <a:gd name="connsiteY20" fmla="*/ 17282 h 119690"/>
              <a:gd name="connsiteX21" fmla="*/ 17282 w 181458"/>
              <a:gd name="connsiteY21" fmla="*/ 0 h 119690"/>
              <a:gd name="connsiteX22" fmla="*/ 34564 w 181458"/>
              <a:gd name="connsiteY22" fmla="*/ 17282 h 119690"/>
              <a:gd name="connsiteX23" fmla="*/ 17282 w 181458"/>
              <a:gd name="connsiteY23" fmla="*/ 34564 h 119690"/>
              <a:gd name="connsiteX24" fmla="*/ 0 w 181458"/>
              <a:gd name="connsiteY24" fmla="*/ 17282 h 119690"/>
              <a:gd name="connsiteX25" fmla="*/ 0 w 181458"/>
              <a:gd name="connsiteY25" fmla="*/ 102408 h 119690"/>
              <a:gd name="connsiteX26" fmla="*/ 17282 w 181458"/>
              <a:gd name="connsiteY26" fmla="*/ 85126 h 119690"/>
              <a:gd name="connsiteX27" fmla="*/ 34564 w 181458"/>
              <a:gd name="connsiteY27" fmla="*/ 102408 h 119690"/>
              <a:gd name="connsiteX28" fmla="*/ 17282 w 181458"/>
              <a:gd name="connsiteY28" fmla="*/ 119690 h 119690"/>
              <a:gd name="connsiteX29" fmla="*/ 0 w 181458"/>
              <a:gd name="connsiteY29" fmla="*/ 102408 h 119690"/>
            </a:gdLst>
            <a:ahLst/>
            <a:cxnLst/>
            <a:rect l="l" t="t" r="r" b="b"/>
            <a:pathLst>
              <a:path w="181458" h="119690">
                <a:moveTo>
                  <a:pt x="146894" y="17282"/>
                </a:moveTo>
                <a:cubicBezTo>
                  <a:pt x="146894" y="7737"/>
                  <a:pt x="154631" y="0"/>
                  <a:pt x="164176" y="0"/>
                </a:cubicBezTo>
                <a:cubicBezTo>
                  <a:pt x="173721" y="0"/>
                  <a:pt x="181458" y="7737"/>
                  <a:pt x="181458" y="17282"/>
                </a:cubicBezTo>
                <a:cubicBezTo>
                  <a:pt x="181458" y="26827"/>
                  <a:pt x="173721" y="34564"/>
                  <a:pt x="164176" y="34564"/>
                </a:cubicBezTo>
                <a:cubicBezTo>
                  <a:pt x="154631" y="34564"/>
                  <a:pt x="146894" y="26827"/>
                  <a:pt x="146894" y="17282"/>
                </a:cubicBezTo>
                <a:close/>
                <a:moveTo>
                  <a:pt x="146894" y="102408"/>
                </a:moveTo>
                <a:cubicBezTo>
                  <a:pt x="146894" y="92863"/>
                  <a:pt x="154631" y="85126"/>
                  <a:pt x="164176" y="85126"/>
                </a:cubicBezTo>
                <a:cubicBezTo>
                  <a:pt x="173721" y="85126"/>
                  <a:pt x="181458" y="92863"/>
                  <a:pt x="181458" y="102408"/>
                </a:cubicBezTo>
                <a:cubicBezTo>
                  <a:pt x="181458" y="111953"/>
                  <a:pt x="173721" y="119690"/>
                  <a:pt x="164176" y="119690"/>
                </a:cubicBezTo>
                <a:cubicBezTo>
                  <a:pt x="154631" y="119690"/>
                  <a:pt x="146894" y="111953"/>
                  <a:pt x="146894" y="102408"/>
                </a:cubicBezTo>
                <a:close/>
                <a:moveTo>
                  <a:pt x="73447" y="17282"/>
                </a:moveTo>
                <a:cubicBezTo>
                  <a:pt x="73447" y="7737"/>
                  <a:pt x="81184" y="0"/>
                  <a:pt x="90729" y="0"/>
                </a:cubicBezTo>
                <a:cubicBezTo>
                  <a:pt x="100274" y="0"/>
                  <a:pt x="108011" y="7737"/>
                  <a:pt x="108011" y="17282"/>
                </a:cubicBezTo>
                <a:cubicBezTo>
                  <a:pt x="108011" y="26827"/>
                  <a:pt x="100274" y="34564"/>
                  <a:pt x="90729" y="34564"/>
                </a:cubicBezTo>
                <a:cubicBezTo>
                  <a:pt x="81184" y="34564"/>
                  <a:pt x="73447" y="26827"/>
                  <a:pt x="73447" y="17282"/>
                </a:cubicBezTo>
                <a:close/>
                <a:moveTo>
                  <a:pt x="73447" y="102408"/>
                </a:moveTo>
                <a:cubicBezTo>
                  <a:pt x="73447" y="92863"/>
                  <a:pt x="81184" y="85126"/>
                  <a:pt x="90729" y="85126"/>
                </a:cubicBezTo>
                <a:cubicBezTo>
                  <a:pt x="100274" y="85126"/>
                  <a:pt x="108011" y="92863"/>
                  <a:pt x="108011" y="102408"/>
                </a:cubicBezTo>
                <a:cubicBezTo>
                  <a:pt x="108011" y="111953"/>
                  <a:pt x="100274" y="119690"/>
                  <a:pt x="90729" y="119690"/>
                </a:cubicBezTo>
                <a:cubicBezTo>
                  <a:pt x="81184" y="119690"/>
                  <a:pt x="73447" y="111953"/>
                  <a:pt x="73447" y="102408"/>
                </a:cubicBezTo>
                <a:close/>
                <a:moveTo>
                  <a:pt x="0" y="17282"/>
                </a:moveTo>
                <a:cubicBezTo>
                  <a:pt x="0" y="7737"/>
                  <a:pt x="7737" y="0"/>
                  <a:pt x="17282" y="0"/>
                </a:cubicBezTo>
                <a:cubicBezTo>
                  <a:pt x="26827" y="0"/>
                  <a:pt x="34564" y="7737"/>
                  <a:pt x="34564" y="17282"/>
                </a:cubicBezTo>
                <a:cubicBezTo>
                  <a:pt x="34564" y="26827"/>
                  <a:pt x="26827" y="34564"/>
                  <a:pt x="17282" y="34564"/>
                </a:cubicBezTo>
                <a:cubicBezTo>
                  <a:pt x="7737" y="34564"/>
                  <a:pt x="0" y="26827"/>
                  <a:pt x="0" y="17282"/>
                </a:cubicBezTo>
                <a:close/>
                <a:moveTo>
                  <a:pt x="0" y="102408"/>
                </a:moveTo>
                <a:cubicBezTo>
                  <a:pt x="0" y="92863"/>
                  <a:pt x="7737" y="85126"/>
                  <a:pt x="17282" y="85126"/>
                </a:cubicBezTo>
                <a:cubicBezTo>
                  <a:pt x="26827" y="85126"/>
                  <a:pt x="34564" y="92863"/>
                  <a:pt x="34564" y="102408"/>
                </a:cubicBezTo>
                <a:cubicBezTo>
                  <a:pt x="34564" y="111953"/>
                  <a:pt x="26827" y="119690"/>
                  <a:pt x="17282" y="119690"/>
                </a:cubicBezTo>
                <a:cubicBezTo>
                  <a:pt x="7737" y="119690"/>
                  <a:pt x="0" y="111953"/>
                  <a:pt x="0" y="102408"/>
                </a:cubicBezTo>
                <a:close/>
              </a:path>
            </a:pathLst>
          </a:cu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50" name="标题 1"/>
          <p:cNvSpPr txBox="1"/>
          <p:nvPr userDrawn="1"/>
        </p:nvSpPr>
        <p:spPr>
          <a:xfrm>
            <a:off x="2532184" y="532780"/>
            <a:ext cx="7127632" cy="53427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56" name="标题 1"/>
          <p:cNvSpPr txBox="1"/>
          <p:nvPr userDrawn="1"/>
        </p:nvSpPr>
        <p:spPr>
          <a:xfrm>
            <a:off x="1346370" y="1875243"/>
            <a:ext cx="454445" cy="391763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58" name="标题 1"/>
          <p:cNvSpPr txBox="1"/>
          <p:nvPr userDrawn="1"/>
        </p:nvSpPr>
        <p:spPr>
          <a:xfrm>
            <a:off x="1170179" y="1197778"/>
            <a:ext cx="711288" cy="613181"/>
          </a:xfrm>
          <a:prstGeom prst="hexagon">
            <a:avLst/>
          </a:prstGeom>
          <a:solidFill>
            <a:schemeClr val="accent1">
              <a:alpha val="2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60" name="标题 1"/>
          <p:cNvSpPr txBox="1"/>
          <p:nvPr userDrawn="1"/>
        </p:nvSpPr>
        <p:spPr>
          <a:xfrm flipH="1">
            <a:off x="10266804" y="2230860"/>
            <a:ext cx="954236" cy="822617"/>
          </a:xfrm>
          <a:prstGeom prst="hexagon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63" name="标题 1"/>
          <p:cNvSpPr txBox="1"/>
          <p:nvPr userDrawn="1"/>
        </p:nvSpPr>
        <p:spPr>
          <a:xfrm flipH="1">
            <a:off x="9754833" y="1952795"/>
            <a:ext cx="599402" cy="541546"/>
          </a:xfrm>
          <a:prstGeom prst="hexagon">
            <a:avLst/>
          </a:prstGeom>
          <a:solidFill>
            <a:schemeClr val="accent1">
              <a:lumMod val="75000"/>
              <a:alpha val="3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7" name="文本框 6"/>
          <p:cNvSpPr txBox="1"/>
          <p:nvPr userDrawn="1"/>
        </p:nvSpPr>
        <p:spPr>
          <a:xfrm>
            <a:off x="2785824" y="594698"/>
            <a:ext cx="66203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2000" b="1" dirty="0">
                <a:solidFill>
                  <a:schemeClr val="tx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湖北省劳动教育数字课程</a:t>
            </a:r>
            <a:r>
              <a:rPr lang="en-US" altLang="zh-CN" sz="2000" b="1" dirty="0">
                <a:solidFill>
                  <a:schemeClr val="tx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2000" b="1" dirty="0">
                <a:solidFill>
                  <a:schemeClr val="tx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教学课件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0" hasCustomPrompt="1"/>
          </p:nvPr>
        </p:nvSpPr>
        <p:spPr>
          <a:xfrm>
            <a:off x="2785824" y="1063565"/>
            <a:ext cx="1524608" cy="492125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1600" b="1" kern="1200" dirty="0">
                <a:solidFill>
                  <a:schemeClr val="accent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请填入学段</a:t>
            </a:r>
          </a:p>
        </p:txBody>
      </p:sp>
      <p:sp>
        <p:nvSpPr>
          <p:cNvPr id="18" name="文本占位符 16"/>
          <p:cNvSpPr>
            <a:spLocks noGrp="1"/>
          </p:cNvSpPr>
          <p:nvPr>
            <p:ph type="body" sz="quarter" idx="11" hasCustomPrompt="1"/>
          </p:nvPr>
        </p:nvSpPr>
        <p:spPr>
          <a:xfrm>
            <a:off x="4484406" y="1063565"/>
            <a:ext cx="1524608" cy="492125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1600" b="1" kern="1200" dirty="0">
                <a:solidFill>
                  <a:schemeClr val="accent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年级</a:t>
            </a:r>
          </a:p>
        </p:txBody>
      </p:sp>
      <p:sp>
        <p:nvSpPr>
          <p:cNvPr id="19" name="文本占位符 16"/>
          <p:cNvSpPr>
            <a:spLocks noGrp="1"/>
          </p:cNvSpPr>
          <p:nvPr>
            <p:ph type="body" sz="quarter" idx="12" hasCustomPrompt="1"/>
          </p:nvPr>
        </p:nvSpPr>
        <p:spPr>
          <a:xfrm>
            <a:off x="6182988" y="1063565"/>
            <a:ext cx="1524608" cy="492125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1600" b="1" kern="1200" dirty="0">
                <a:solidFill>
                  <a:schemeClr val="accent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劳动类型</a:t>
            </a:r>
          </a:p>
        </p:txBody>
      </p:sp>
      <p:sp>
        <p:nvSpPr>
          <p:cNvPr id="20" name="文本占位符 16"/>
          <p:cNvSpPr>
            <a:spLocks noGrp="1"/>
          </p:cNvSpPr>
          <p:nvPr>
            <p:ph type="body" sz="quarter" idx="13" hasCustomPrompt="1"/>
          </p:nvPr>
        </p:nvSpPr>
        <p:spPr>
          <a:xfrm>
            <a:off x="7881568" y="1063565"/>
            <a:ext cx="1524608" cy="492125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1600" b="1" kern="1200" dirty="0">
                <a:solidFill>
                  <a:schemeClr val="accent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任务群</a:t>
            </a:r>
          </a:p>
        </p:txBody>
      </p:sp>
      <p:sp>
        <p:nvSpPr>
          <p:cNvPr id="21" name="文本占位符 16"/>
          <p:cNvSpPr>
            <a:spLocks noGrp="1"/>
          </p:cNvSpPr>
          <p:nvPr>
            <p:ph type="body" sz="quarter" idx="14" hasCustomPrompt="1"/>
          </p:nvPr>
        </p:nvSpPr>
        <p:spPr>
          <a:xfrm>
            <a:off x="2532185" y="2449438"/>
            <a:ext cx="7127630" cy="116034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lang="zh-CN" altLang="en-US" sz="4000" b="1" kern="1200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单击此处编辑标题</a:t>
            </a:r>
          </a:p>
        </p:txBody>
      </p:sp>
      <p:sp>
        <p:nvSpPr>
          <p:cNvPr id="22" name="文本占位符 16"/>
          <p:cNvSpPr>
            <a:spLocks noGrp="1"/>
          </p:cNvSpPr>
          <p:nvPr>
            <p:ph type="body" sz="quarter" idx="15" hasCustomPrompt="1"/>
          </p:nvPr>
        </p:nvSpPr>
        <p:spPr>
          <a:xfrm>
            <a:off x="6008846" y="4699706"/>
            <a:ext cx="1423132" cy="492125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000" b="1" kern="1200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老师好</a:t>
            </a:r>
          </a:p>
        </p:txBody>
      </p:sp>
      <p:sp>
        <p:nvSpPr>
          <p:cNvPr id="24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3003619" y="5280581"/>
            <a:ext cx="1423132" cy="492125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000" b="1" kern="1200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XXX</a:t>
            </a:r>
            <a:endParaRPr lang="zh-CN" altLang="en-US" dirty="0"/>
          </a:p>
        </p:txBody>
      </p:sp>
      <p:sp>
        <p:nvSpPr>
          <p:cNvPr id="25" name="文本框 24"/>
          <p:cNvSpPr txBox="1"/>
          <p:nvPr userDrawn="1"/>
        </p:nvSpPr>
        <p:spPr>
          <a:xfrm>
            <a:off x="1797365" y="5297398"/>
            <a:ext cx="14302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/>
            <a:r>
              <a:rPr lang="zh-CN" altLang="en-US" sz="2000" b="1" dirty="0">
                <a:solidFill>
                  <a:schemeClr val="bg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编写教师：</a:t>
            </a:r>
          </a:p>
        </p:txBody>
      </p:sp>
      <p:sp>
        <p:nvSpPr>
          <p:cNvPr id="26" name="文本占位符 16"/>
          <p:cNvSpPr>
            <a:spLocks noGrp="1"/>
          </p:cNvSpPr>
          <p:nvPr>
            <p:ph type="body" sz="quarter" idx="17" hasCustomPrompt="1"/>
          </p:nvPr>
        </p:nvSpPr>
        <p:spPr>
          <a:xfrm>
            <a:off x="3003619" y="5874920"/>
            <a:ext cx="1423132" cy="492125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000" b="1" kern="1200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XXX</a:t>
            </a:r>
            <a:endParaRPr lang="zh-CN" altLang="en-US" dirty="0"/>
          </a:p>
        </p:txBody>
      </p:sp>
      <p:sp>
        <p:nvSpPr>
          <p:cNvPr id="27" name="文本框 26"/>
          <p:cNvSpPr txBox="1"/>
          <p:nvPr userDrawn="1"/>
        </p:nvSpPr>
        <p:spPr>
          <a:xfrm>
            <a:off x="1797365" y="5890150"/>
            <a:ext cx="14302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/>
            <a:r>
              <a:rPr lang="zh-CN" altLang="en-US" sz="2000" b="1" dirty="0">
                <a:solidFill>
                  <a:schemeClr val="bg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主讲教师：</a:t>
            </a:r>
          </a:p>
        </p:txBody>
      </p:sp>
      <p:sp>
        <p:nvSpPr>
          <p:cNvPr id="28" name="文本占位符 16"/>
          <p:cNvSpPr>
            <a:spLocks noGrp="1"/>
          </p:cNvSpPr>
          <p:nvPr>
            <p:ph type="body" sz="quarter" idx="18" hasCustomPrompt="1"/>
          </p:nvPr>
        </p:nvSpPr>
        <p:spPr>
          <a:xfrm>
            <a:off x="6008847" y="5280581"/>
            <a:ext cx="5103654" cy="492125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000" b="1" kern="1200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请填写教师单位（不超过</a:t>
            </a:r>
            <a:r>
              <a:rPr lang="en-US" altLang="zh-CN" dirty="0"/>
              <a:t>19</a:t>
            </a:r>
            <a:r>
              <a:rPr lang="zh-CN" altLang="en-US" dirty="0"/>
              <a:t>个字）</a:t>
            </a:r>
          </a:p>
        </p:txBody>
      </p:sp>
      <p:grpSp>
        <p:nvGrpSpPr>
          <p:cNvPr id="38" name="组合 37"/>
          <p:cNvGrpSpPr/>
          <p:nvPr userDrawn="1"/>
        </p:nvGrpSpPr>
        <p:grpSpPr>
          <a:xfrm>
            <a:off x="4774747" y="4714936"/>
            <a:ext cx="1234099" cy="400110"/>
            <a:chOff x="4658704" y="4714936"/>
            <a:chExt cx="1444379" cy="400110"/>
          </a:xfrm>
        </p:grpSpPr>
        <p:sp>
          <p:nvSpPr>
            <p:cNvPr id="23" name="文本框 22"/>
            <p:cNvSpPr txBox="1"/>
            <p:nvPr userDrawn="1"/>
          </p:nvSpPr>
          <p:spPr>
            <a:xfrm>
              <a:off x="4658704" y="4714936"/>
              <a:ext cx="14302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/>
              <a:r>
                <a:rPr lang="zh-CN" altLang="en-US" sz="2000" b="1" dirty="0">
                  <a:solidFill>
                    <a:schemeClr val="bg2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</a:rPr>
                <a:t>指导教师</a:t>
              </a:r>
            </a:p>
          </p:txBody>
        </p:sp>
        <p:sp>
          <p:nvSpPr>
            <p:cNvPr id="33" name="文本框 32"/>
            <p:cNvSpPr txBox="1"/>
            <p:nvPr userDrawn="1"/>
          </p:nvSpPr>
          <p:spPr>
            <a:xfrm>
              <a:off x="5897880" y="4714936"/>
              <a:ext cx="20520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/>
              <a:r>
                <a:rPr lang="zh-CN" altLang="en-US" sz="2000" b="1" dirty="0">
                  <a:solidFill>
                    <a:schemeClr val="bg2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</a:rPr>
                <a:t>：</a:t>
              </a: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4774747" y="5292458"/>
            <a:ext cx="1234099" cy="405050"/>
            <a:chOff x="4658704" y="5292458"/>
            <a:chExt cx="1444379" cy="405050"/>
          </a:xfrm>
        </p:grpSpPr>
        <p:sp>
          <p:nvSpPr>
            <p:cNvPr id="29" name="文本框 28"/>
            <p:cNvSpPr txBox="1"/>
            <p:nvPr userDrawn="1"/>
          </p:nvSpPr>
          <p:spPr>
            <a:xfrm>
              <a:off x="4658704" y="5297398"/>
              <a:ext cx="14231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/>
              <a:r>
                <a:rPr lang="zh-CN" altLang="en-US" sz="2000" b="1" dirty="0">
                  <a:solidFill>
                    <a:schemeClr val="bg2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</a:rPr>
                <a:t>单位</a:t>
              </a:r>
            </a:p>
          </p:txBody>
        </p:sp>
        <p:sp>
          <p:nvSpPr>
            <p:cNvPr id="34" name="文本框 33"/>
            <p:cNvSpPr txBox="1"/>
            <p:nvPr userDrawn="1"/>
          </p:nvSpPr>
          <p:spPr>
            <a:xfrm>
              <a:off x="5897880" y="5292458"/>
              <a:ext cx="20520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/>
              <a:r>
                <a:rPr lang="zh-CN" altLang="en-US" sz="2000" b="1" dirty="0">
                  <a:solidFill>
                    <a:schemeClr val="bg2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</a:rPr>
                <a:t>：</a:t>
              </a:r>
            </a:p>
          </p:txBody>
        </p:sp>
      </p:grpSp>
      <p:grpSp>
        <p:nvGrpSpPr>
          <p:cNvPr id="36" name="组合 35"/>
          <p:cNvGrpSpPr/>
          <p:nvPr userDrawn="1"/>
        </p:nvGrpSpPr>
        <p:grpSpPr>
          <a:xfrm>
            <a:off x="4774747" y="5890150"/>
            <a:ext cx="1234099" cy="405050"/>
            <a:chOff x="4658704" y="5890150"/>
            <a:chExt cx="1444379" cy="405050"/>
          </a:xfrm>
        </p:grpSpPr>
        <p:sp>
          <p:nvSpPr>
            <p:cNvPr id="31" name="文本框 30"/>
            <p:cNvSpPr txBox="1"/>
            <p:nvPr userDrawn="1"/>
          </p:nvSpPr>
          <p:spPr>
            <a:xfrm>
              <a:off x="4658704" y="5890150"/>
              <a:ext cx="14231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/>
              <a:r>
                <a:rPr lang="zh-CN" altLang="en-US" sz="2000" b="1" dirty="0">
                  <a:solidFill>
                    <a:schemeClr val="bg2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</a:rPr>
                <a:t>单位</a:t>
              </a:r>
            </a:p>
          </p:txBody>
        </p:sp>
        <p:sp>
          <p:nvSpPr>
            <p:cNvPr id="35" name="文本框 34"/>
            <p:cNvSpPr txBox="1"/>
            <p:nvPr userDrawn="1"/>
          </p:nvSpPr>
          <p:spPr>
            <a:xfrm>
              <a:off x="5897880" y="5895090"/>
              <a:ext cx="20520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/>
              <a:r>
                <a:rPr lang="zh-CN" altLang="en-US" sz="2000" b="1" dirty="0">
                  <a:solidFill>
                    <a:schemeClr val="bg2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</a:rPr>
                <a:t>：</a:t>
              </a:r>
            </a:p>
          </p:txBody>
        </p:sp>
      </p:grpSp>
      <p:sp>
        <p:nvSpPr>
          <p:cNvPr id="39" name="文本占位符 16"/>
          <p:cNvSpPr>
            <a:spLocks noGrp="1"/>
          </p:cNvSpPr>
          <p:nvPr>
            <p:ph type="body" sz="quarter" idx="19" hasCustomPrompt="1"/>
          </p:nvPr>
        </p:nvSpPr>
        <p:spPr>
          <a:xfrm>
            <a:off x="6008847" y="5880150"/>
            <a:ext cx="5103654" cy="492125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000" b="1" kern="1200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请填写教师单位（不超过</a:t>
            </a:r>
            <a:r>
              <a:rPr lang="en-US" altLang="zh-CN" dirty="0"/>
              <a:t>19</a:t>
            </a:r>
            <a:r>
              <a:rPr lang="zh-CN" altLang="en-US" dirty="0"/>
              <a:t>个字）</a:t>
            </a:r>
          </a:p>
        </p:txBody>
      </p:sp>
      <p:sp>
        <p:nvSpPr>
          <p:cNvPr id="40" name="文本框 39"/>
          <p:cNvSpPr txBox="1"/>
          <p:nvPr userDrawn="1"/>
        </p:nvSpPr>
        <p:spPr>
          <a:xfrm>
            <a:off x="4297773" y="1112897"/>
            <a:ext cx="1992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zh-CN" sz="1800" b="1" dirty="0">
                <a:solidFill>
                  <a:schemeClr val="bg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endParaRPr lang="zh-CN" altLang="en-US" sz="1800" b="1" dirty="0">
              <a:solidFill>
                <a:schemeClr val="bg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" name="文本框 40"/>
          <p:cNvSpPr txBox="1"/>
          <p:nvPr userDrawn="1"/>
        </p:nvSpPr>
        <p:spPr>
          <a:xfrm>
            <a:off x="5996355" y="1112897"/>
            <a:ext cx="1992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zh-CN" sz="1800" b="1" dirty="0">
                <a:solidFill>
                  <a:schemeClr val="bg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endParaRPr lang="zh-CN" altLang="en-US" sz="1800" b="1" dirty="0">
              <a:solidFill>
                <a:schemeClr val="bg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文本框 41"/>
          <p:cNvSpPr txBox="1"/>
          <p:nvPr userDrawn="1"/>
        </p:nvSpPr>
        <p:spPr>
          <a:xfrm>
            <a:off x="7694937" y="1112897"/>
            <a:ext cx="1992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zh-CN" sz="1800" b="1" dirty="0">
                <a:solidFill>
                  <a:schemeClr val="bg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endParaRPr lang="zh-CN" altLang="en-US" sz="1800" b="1" dirty="0">
              <a:solidFill>
                <a:schemeClr val="bg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1" name="图片 70" descr="形状, 箭头&#10;&#10;AI 生成的内容可能不正确。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27" b="8903"/>
          <a:stretch>
            <a:fillRect/>
          </a:stretch>
        </p:blipFill>
        <p:spPr>
          <a:xfrm>
            <a:off x="10488877" y="2343782"/>
            <a:ext cx="489826" cy="648828"/>
          </a:xfrm>
          <a:prstGeom prst="rect">
            <a:avLst/>
          </a:prstGeom>
        </p:spPr>
      </p:pic>
      <p:pic>
        <p:nvPicPr>
          <p:cNvPr id="75" name="图片 74" descr="形状, 箭头&#10;&#10;AI 生成的内容可能不正确。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374" b="3668"/>
          <a:stretch>
            <a:fillRect/>
          </a:stretch>
        </p:blipFill>
        <p:spPr>
          <a:xfrm rot="1231822">
            <a:off x="414619" y="1184313"/>
            <a:ext cx="586029" cy="1294020"/>
          </a:xfrm>
          <a:prstGeom prst="rect">
            <a:avLst/>
          </a:prstGeom>
        </p:spPr>
      </p:pic>
      <p:pic>
        <p:nvPicPr>
          <p:cNvPr id="83" name="图片 82" descr="图片包含 示意图&#10;&#10;AI 生成的内容可能不正确。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62734">
            <a:off x="1480364" y="1946959"/>
            <a:ext cx="180137" cy="267224"/>
          </a:xfrm>
          <a:prstGeom prst="rect">
            <a:avLst/>
          </a:prstGeom>
        </p:spPr>
      </p:pic>
      <p:pic>
        <p:nvPicPr>
          <p:cNvPr id="85" name="图片 84" descr="图标&#10;&#10;AI 生成的内容可能不正确。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7318" y="1296615"/>
            <a:ext cx="377849" cy="442164"/>
          </a:xfrm>
          <a:prstGeom prst="rect">
            <a:avLst/>
          </a:prstGeom>
        </p:spPr>
      </p:pic>
      <p:pic>
        <p:nvPicPr>
          <p:cNvPr id="87" name="图片 86" descr="卡通人物&#10;&#10;AI 生成的内容可能不正确。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4073">
            <a:off x="9960544" y="2004825"/>
            <a:ext cx="197470" cy="400002"/>
          </a:xfrm>
          <a:prstGeom prst="rect">
            <a:avLst/>
          </a:prstGeom>
        </p:spPr>
      </p:pic>
      <p:sp>
        <p:nvSpPr>
          <p:cNvPr id="88" name="标题 1"/>
          <p:cNvSpPr txBox="1"/>
          <p:nvPr userDrawn="1"/>
        </p:nvSpPr>
        <p:spPr>
          <a:xfrm>
            <a:off x="1842668" y="1062062"/>
            <a:ext cx="391875" cy="337824"/>
          </a:xfrm>
          <a:prstGeom prst="hexagon">
            <a:avLst/>
          </a:prstGeom>
          <a:noFill/>
          <a:ln w="9525" cap="sq">
            <a:solidFill>
              <a:schemeClr val="accent1">
                <a:alpha val="15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89" name="标题 1"/>
          <p:cNvSpPr txBox="1"/>
          <p:nvPr userDrawn="1"/>
        </p:nvSpPr>
        <p:spPr>
          <a:xfrm flipH="1">
            <a:off x="10488175" y="1727378"/>
            <a:ext cx="490528" cy="422869"/>
          </a:xfrm>
          <a:prstGeom prst="hexagon">
            <a:avLst/>
          </a:prstGeom>
          <a:noFill/>
          <a:ln w="9525" cap="sq">
            <a:solidFill>
              <a:schemeClr val="accent1">
                <a:alpha val="57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pic>
        <p:nvPicPr>
          <p:cNvPr id="65" name="图片 64" descr="卡通人物&#10;&#10;AI 生成的内容可能不正确。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95" b="22993"/>
          <a:stretch>
            <a:fillRect/>
          </a:stretch>
        </p:blipFill>
        <p:spPr>
          <a:xfrm rot="18159338">
            <a:off x="10612219" y="1790168"/>
            <a:ext cx="248903" cy="331017"/>
          </a:xfrm>
          <a:prstGeom prst="rect">
            <a:avLst/>
          </a:prstGeom>
        </p:spPr>
      </p:pic>
      <p:pic>
        <p:nvPicPr>
          <p:cNvPr id="90" name="图片 89" descr="形状, 箭头&#10;&#10;AI 生成的内容可能不正确。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0800000">
            <a:off x="11372785" y="2677194"/>
            <a:ext cx="533308" cy="1124342"/>
          </a:xfrm>
          <a:prstGeom prst="rect">
            <a:avLst/>
          </a:prstGeom>
        </p:spPr>
      </p:pic>
      <p:pic>
        <p:nvPicPr>
          <p:cNvPr id="69" name="图片 68" descr="图片包含 文本&#10;&#10;AI 生成的内容可能不正确。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254158">
            <a:off x="1940767" y="1112675"/>
            <a:ext cx="183595" cy="21754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18" name="文本占位符 1"/>
          <p:cNvSpPr>
            <a:spLocks noGrp="1"/>
          </p:cNvSpPr>
          <p:nvPr>
            <p:ph type="body" idx="10"/>
          </p:nvPr>
        </p:nvSpPr>
        <p:spPr>
          <a:xfrm>
            <a:off x="6294187" y="1760548"/>
            <a:ext cx="5486260" cy="3336905"/>
          </a:xfrm>
          <a:prstGeom prst="rect">
            <a:avLst/>
          </a:prstGeom>
        </p:spPr>
        <p:txBody>
          <a:bodyPr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21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22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23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24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25" name="图片占位符 16"/>
          <p:cNvSpPr>
            <a:spLocks noGrp="1"/>
          </p:cNvSpPr>
          <p:nvPr>
            <p:ph type="pic" idx="25" hasCustomPrompt="1"/>
          </p:nvPr>
        </p:nvSpPr>
        <p:spPr>
          <a:xfrm>
            <a:off x="450567" y="1880513"/>
            <a:ext cx="5505733" cy="3096975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3" name="图片占位符 16"/>
          <p:cNvSpPr>
            <a:spLocks noGrp="1"/>
          </p:cNvSpPr>
          <p:nvPr>
            <p:ph type="pic" idx="23" hasCustomPrompt="1"/>
          </p:nvPr>
        </p:nvSpPr>
        <p:spPr>
          <a:xfrm>
            <a:off x="2089151" y="1139029"/>
            <a:ext cx="8013699" cy="450770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5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12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3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16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21" name="文本占位符 1"/>
          <p:cNvSpPr>
            <a:spLocks noGrp="1"/>
          </p:cNvSpPr>
          <p:nvPr>
            <p:ph type="body" idx="10"/>
          </p:nvPr>
        </p:nvSpPr>
        <p:spPr>
          <a:xfrm>
            <a:off x="450566" y="5671789"/>
            <a:ext cx="11320519" cy="680279"/>
          </a:xfrm>
          <a:prstGeom prst="rect">
            <a:avLst/>
          </a:prstGeom>
        </p:spPr>
        <p:txBody>
          <a:bodyPr tIns="0" bIns="72000"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17" name="图片占位符 16"/>
          <p:cNvSpPr>
            <a:spLocks noGrp="1"/>
          </p:cNvSpPr>
          <p:nvPr>
            <p:ph type="pic" idx="23" hasCustomPrompt="1"/>
          </p:nvPr>
        </p:nvSpPr>
        <p:spPr>
          <a:xfrm>
            <a:off x="450567" y="1880513"/>
            <a:ext cx="5505733" cy="3096975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5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6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0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12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13" name="图片占位符 16"/>
          <p:cNvSpPr>
            <a:spLocks noGrp="1"/>
          </p:cNvSpPr>
          <p:nvPr>
            <p:ph type="pic" idx="25" hasCustomPrompt="1"/>
          </p:nvPr>
        </p:nvSpPr>
        <p:spPr>
          <a:xfrm>
            <a:off x="6235700" y="1880513"/>
            <a:ext cx="5505733" cy="3096975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16" name="文本占位符 1"/>
          <p:cNvSpPr>
            <a:spLocks noGrp="1"/>
          </p:cNvSpPr>
          <p:nvPr>
            <p:ph type="body" idx="10"/>
          </p:nvPr>
        </p:nvSpPr>
        <p:spPr>
          <a:xfrm>
            <a:off x="450566" y="5192697"/>
            <a:ext cx="11320519" cy="680279"/>
          </a:xfrm>
          <a:prstGeom prst="rect">
            <a:avLst/>
          </a:prstGeom>
        </p:spPr>
        <p:txBody>
          <a:bodyPr tIns="0" bIns="72000"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14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15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9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20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10" name="图片占位符 16"/>
          <p:cNvSpPr>
            <a:spLocks noGrp="1"/>
          </p:cNvSpPr>
          <p:nvPr>
            <p:ph type="pic" idx="23" hasCustomPrompt="1"/>
          </p:nvPr>
        </p:nvSpPr>
        <p:spPr>
          <a:xfrm>
            <a:off x="1320800" y="1128670"/>
            <a:ext cx="4643371" cy="261189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12" name="图片占位符 16"/>
          <p:cNvSpPr>
            <a:spLocks noGrp="1"/>
          </p:cNvSpPr>
          <p:nvPr>
            <p:ph type="pic" idx="25" hasCustomPrompt="1"/>
          </p:nvPr>
        </p:nvSpPr>
        <p:spPr>
          <a:xfrm>
            <a:off x="6227831" y="1128670"/>
            <a:ext cx="4643371" cy="261189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13" name="图片占位符 16"/>
          <p:cNvSpPr>
            <a:spLocks noGrp="1"/>
          </p:cNvSpPr>
          <p:nvPr>
            <p:ph type="pic" idx="26" hasCustomPrompt="1"/>
          </p:nvPr>
        </p:nvSpPr>
        <p:spPr>
          <a:xfrm>
            <a:off x="1320800" y="3940778"/>
            <a:ext cx="4643371" cy="261189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16" name="图片占位符 16"/>
          <p:cNvSpPr>
            <a:spLocks noGrp="1"/>
          </p:cNvSpPr>
          <p:nvPr>
            <p:ph type="pic" idx="27" hasCustomPrompt="1"/>
          </p:nvPr>
        </p:nvSpPr>
        <p:spPr>
          <a:xfrm>
            <a:off x="6227831" y="3940778"/>
            <a:ext cx="4643371" cy="261189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14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15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9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20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10" name="图片占位符 16"/>
          <p:cNvSpPr>
            <a:spLocks noGrp="1"/>
          </p:cNvSpPr>
          <p:nvPr>
            <p:ph type="pic" idx="23" hasCustomPrompt="1"/>
          </p:nvPr>
        </p:nvSpPr>
        <p:spPr>
          <a:xfrm>
            <a:off x="1938545" y="1128671"/>
            <a:ext cx="3863318" cy="217311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12" name="图片占位符 16"/>
          <p:cNvSpPr>
            <a:spLocks noGrp="1"/>
          </p:cNvSpPr>
          <p:nvPr>
            <p:ph type="pic" idx="25" hasCustomPrompt="1"/>
          </p:nvPr>
        </p:nvSpPr>
        <p:spPr>
          <a:xfrm>
            <a:off x="6390138" y="1128671"/>
            <a:ext cx="3863318" cy="217311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13" name="图片占位符 16"/>
          <p:cNvSpPr>
            <a:spLocks noGrp="1"/>
          </p:cNvSpPr>
          <p:nvPr>
            <p:ph type="pic" idx="26" hasCustomPrompt="1"/>
          </p:nvPr>
        </p:nvSpPr>
        <p:spPr>
          <a:xfrm>
            <a:off x="1938545" y="3473312"/>
            <a:ext cx="3863318" cy="217311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16" name="图片占位符 16"/>
          <p:cNvSpPr>
            <a:spLocks noGrp="1"/>
          </p:cNvSpPr>
          <p:nvPr>
            <p:ph type="pic" idx="27" hasCustomPrompt="1"/>
          </p:nvPr>
        </p:nvSpPr>
        <p:spPr>
          <a:xfrm>
            <a:off x="6390138" y="3473312"/>
            <a:ext cx="3863318" cy="217311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3" name="文本占位符 1"/>
          <p:cNvSpPr>
            <a:spLocks noGrp="1"/>
          </p:cNvSpPr>
          <p:nvPr>
            <p:ph type="body" idx="10"/>
          </p:nvPr>
        </p:nvSpPr>
        <p:spPr>
          <a:xfrm>
            <a:off x="450566" y="5671789"/>
            <a:ext cx="11320519" cy="680279"/>
          </a:xfrm>
          <a:prstGeom prst="rect">
            <a:avLst/>
          </a:prstGeom>
        </p:spPr>
        <p:txBody>
          <a:bodyPr tIns="0" bIns="72000"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14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15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9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20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10" name="图片占位符 16"/>
          <p:cNvSpPr>
            <a:spLocks noGrp="1"/>
          </p:cNvSpPr>
          <p:nvPr>
            <p:ph type="pic" idx="23" hasCustomPrompt="1"/>
          </p:nvPr>
        </p:nvSpPr>
        <p:spPr>
          <a:xfrm>
            <a:off x="2380688" y="1128670"/>
            <a:ext cx="3605728" cy="2028222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12" name="图片占位符 16"/>
          <p:cNvSpPr>
            <a:spLocks noGrp="1"/>
          </p:cNvSpPr>
          <p:nvPr>
            <p:ph type="pic" idx="25" hasCustomPrompt="1"/>
          </p:nvPr>
        </p:nvSpPr>
        <p:spPr>
          <a:xfrm>
            <a:off x="6240930" y="1128670"/>
            <a:ext cx="3605728" cy="2028222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13" name="图片占位符 16"/>
          <p:cNvSpPr>
            <a:spLocks noGrp="1"/>
          </p:cNvSpPr>
          <p:nvPr>
            <p:ph type="pic" idx="26" hasCustomPrompt="1"/>
          </p:nvPr>
        </p:nvSpPr>
        <p:spPr>
          <a:xfrm>
            <a:off x="450567" y="3902678"/>
            <a:ext cx="3605728" cy="2028222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16" name="图片占位符 16"/>
          <p:cNvSpPr>
            <a:spLocks noGrp="1"/>
          </p:cNvSpPr>
          <p:nvPr>
            <p:ph type="pic" idx="27" hasCustomPrompt="1"/>
          </p:nvPr>
        </p:nvSpPr>
        <p:spPr>
          <a:xfrm>
            <a:off x="4292259" y="3902678"/>
            <a:ext cx="3605728" cy="2028222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3" name="图片占位符 16"/>
          <p:cNvSpPr>
            <a:spLocks noGrp="1"/>
          </p:cNvSpPr>
          <p:nvPr>
            <p:ph type="pic" idx="28" hasCustomPrompt="1"/>
          </p:nvPr>
        </p:nvSpPr>
        <p:spPr>
          <a:xfrm>
            <a:off x="8133951" y="3902678"/>
            <a:ext cx="3605728" cy="2028222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5" name="文本占位符 1"/>
          <p:cNvSpPr>
            <a:spLocks noGrp="1"/>
          </p:cNvSpPr>
          <p:nvPr>
            <p:ph type="body" idx="10"/>
          </p:nvPr>
        </p:nvSpPr>
        <p:spPr>
          <a:xfrm>
            <a:off x="450566" y="6043330"/>
            <a:ext cx="11320519" cy="680279"/>
          </a:xfrm>
          <a:prstGeom prst="rect">
            <a:avLst/>
          </a:prstGeom>
        </p:spPr>
        <p:txBody>
          <a:bodyPr tIns="0" bIns="72000"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文本占位符 1"/>
          <p:cNvSpPr>
            <a:spLocks noGrp="1"/>
          </p:cNvSpPr>
          <p:nvPr>
            <p:ph type="body" idx="29"/>
          </p:nvPr>
        </p:nvSpPr>
        <p:spPr>
          <a:xfrm>
            <a:off x="450566" y="3189645"/>
            <a:ext cx="11320519" cy="680279"/>
          </a:xfrm>
          <a:prstGeom prst="rect">
            <a:avLst/>
          </a:prstGeom>
        </p:spPr>
        <p:txBody>
          <a:bodyPr tIns="0" bIns="72000"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14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15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9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20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13" name="图片占位符 16"/>
          <p:cNvSpPr>
            <a:spLocks noGrp="1"/>
          </p:cNvSpPr>
          <p:nvPr>
            <p:ph type="pic" idx="26" hasCustomPrompt="1"/>
          </p:nvPr>
        </p:nvSpPr>
        <p:spPr>
          <a:xfrm>
            <a:off x="450567" y="3902678"/>
            <a:ext cx="3605728" cy="2028222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16" name="图片占位符 16"/>
          <p:cNvSpPr>
            <a:spLocks noGrp="1"/>
          </p:cNvSpPr>
          <p:nvPr>
            <p:ph type="pic" idx="27" hasCustomPrompt="1"/>
          </p:nvPr>
        </p:nvSpPr>
        <p:spPr>
          <a:xfrm>
            <a:off x="4292259" y="3902678"/>
            <a:ext cx="3605728" cy="2028222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3" name="图片占位符 16"/>
          <p:cNvSpPr>
            <a:spLocks noGrp="1"/>
          </p:cNvSpPr>
          <p:nvPr>
            <p:ph type="pic" idx="28" hasCustomPrompt="1"/>
          </p:nvPr>
        </p:nvSpPr>
        <p:spPr>
          <a:xfrm>
            <a:off x="8133951" y="3902678"/>
            <a:ext cx="3605728" cy="2028222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18" name="图片占位符 16"/>
          <p:cNvSpPr>
            <a:spLocks noGrp="1"/>
          </p:cNvSpPr>
          <p:nvPr>
            <p:ph type="pic" idx="29" hasCustomPrompt="1"/>
          </p:nvPr>
        </p:nvSpPr>
        <p:spPr>
          <a:xfrm>
            <a:off x="450567" y="1142193"/>
            <a:ext cx="3605728" cy="2028222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21" name="图片占位符 16"/>
          <p:cNvSpPr>
            <a:spLocks noGrp="1"/>
          </p:cNvSpPr>
          <p:nvPr>
            <p:ph type="pic" idx="30" hasCustomPrompt="1"/>
          </p:nvPr>
        </p:nvSpPr>
        <p:spPr>
          <a:xfrm>
            <a:off x="4292259" y="1142193"/>
            <a:ext cx="3605728" cy="2028222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22" name="图片占位符 16"/>
          <p:cNvSpPr>
            <a:spLocks noGrp="1"/>
          </p:cNvSpPr>
          <p:nvPr>
            <p:ph type="pic" idx="31" hasCustomPrompt="1"/>
          </p:nvPr>
        </p:nvSpPr>
        <p:spPr>
          <a:xfrm>
            <a:off x="8133951" y="1142193"/>
            <a:ext cx="3605728" cy="2028222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23" name="文本占位符 1"/>
          <p:cNvSpPr>
            <a:spLocks noGrp="1"/>
          </p:cNvSpPr>
          <p:nvPr>
            <p:ph type="body" idx="10"/>
          </p:nvPr>
        </p:nvSpPr>
        <p:spPr>
          <a:xfrm>
            <a:off x="450566" y="6043330"/>
            <a:ext cx="11320519" cy="680279"/>
          </a:xfrm>
          <a:prstGeom prst="rect">
            <a:avLst/>
          </a:prstGeom>
        </p:spPr>
        <p:txBody>
          <a:bodyPr tIns="0" bIns="72000"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24" name="文本占位符 1"/>
          <p:cNvSpPr>
            <a:spLocks noGrp="1"/>
          </p:cNvSpPr>
          <p:nvPr>
            <p:ph type="body" idx="32"/>
          </p:nvPr>
        </p:nvSpPr>
        <p:spPr>
          <a:xfrm>
            <a:off x="450566" y="3189645"/>
            <a:ext cx="11320519" cy="680279"/>
          </a:xfrm>
          <a:prstGeom prst="rect">
            <a:avLst/>
          </a:prstGeom>
        </p:spPr>
        <p:txBody>
          <a:bodyPr tIns="0" bIns="72000"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17" name="图片占位符 16"/>
          <p:cNvSpPr>
            <a:spLocks noGrp="1"/>
          </p:cNvSpPr>
          <p:nvPr>
            <p:ph type="pic" idx="23" hasCustomPrompt="1"/>
          </p:nvPr>
        </p:nvSpPr>
        <p:spPr>
          <a:xfrm>
            <a:off x="670431" y="1123544"/>
            <a:ext cx="3012664" cy="535584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9</a:t>
            </a:r>
            <a:r>
              <a:rPr lang="zh-CN" altLang="en-US" dirty="0"/>
              <a:t>：</a:t>
            </a:r>
            <a:r>
              <a:rPr lang="en-US" altLang="zh-CN" dirty="0"/>
              <a:t>16</a:t>
            </a:r>
            <a:r>
              <a:rPr lang="zh-CN" altLang="en-US" dirty="0"/>
              <a:t>比例图片）</a:t>
            </a:r>
          </a:p>
        </p:txBody>
      </p:sp>
      <p:sp>
        <p:nvSpPr>
          <p:cNvPr id="5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6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0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12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3" name="图片占位符 16"/>
          <p:cNvSpPr>
            <a:spLocks noGrp="1"/>
          </p:cNvSpPr>
          <p:nvPr>
            <p:ph type="pic" idx="25" hasCustomPrompt="1"/>
          </p:nvPr>
        </p:nvSpPr>
        <p:spPr>
          <a:xfrm>
            <a:off x="4589668" y="1123544"/>
            <a:ext cx="3012664" cy="535584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9</a:t>
            </a:r>
            <a:r>
              <a:rPr lang="zh-CN" altLang="en-US" dirty="0"/>
              <a:t>：</a:t>
            </a:r>
            <a:r>
              <a:rPr lang="en-US" altLang="zh-CN" dirty="0"/>
              <a:t>16</a:t>
            </a:r>
            <a:r>
              <a:rPr lang="zh-CN" altLang="en-US" dirty="0"/>
              <a:t>比例图片）</a:t>
            </a:r>
          </a:p>
        </p:txBody>
      </p:sp>
      <p:sp>
        <p:nvSpPr>
          <p:cNvPr id="14" name="图片占位符 16"/>
          <p:cNvSpPr>
            <a:spLocks noGrp="1"/>
          </p:cNvSpPr>
          <p:nvPr>
            <p:ph type="pic" idx="26" hasCustomPrompt="1"/>
          </p:nvPr>
        </p:nvSpPr>
        <p:spPr>
          <a:xfrm>
            <a:off x="8508905" y="1123544"/>
            <a:ext cx="3012664" cy="535584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9</a:t>
            </a:r>
            <a:r>
              <a:rPr lang="zh-CN" altLang="en-US" dirty="0"/>
              <a:t>：</a:t>
            </a:r>
            <a:r>
              <a:rPr lang="en-US" altLang="zh-CN" dirty="0"/>
              <a:t>16</a:t>
            </a:r>
            <a:r>
              <a:rPr lang="zh-CN" altLang="en-US" dirty="0"/>
              <a:t>比例图片）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17" name="图片占位符 16"/>
          <p:cNvSpPr>
            <a:spLocks noGrp="1"/>
          </p:cNvSpPr>
          <p:nvPr>
            <p:ph type="pic" idx="23" hasCustomPrompt="1"/>
          </p:nvPr>
        </p:nvSpPr>
        <p:spPr>
          <a:xfrm>
            <a:off x="1586978" y="1148879"/>
            <a:ext cx="2535102" cy="450684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9</a:t>
            </a:r>
            <a:r>
              <a:rPr lang="zh-CN" altLang="en-US" dirty="0"/>
              <a:t>：</a:t>
            </a:r>
            <a:r>
              <a:rPr lang="en-US" altLang="zh-CN" dirty="0"/>
              <a:t>16</a:t>
            </a:r>
            <a:r>
              <a:rPr lang="zh-CN" altLang="en-US" dirty="0"/>
              <a:t>比例图片）</a:t>
            </a:r>
          </a:p>
        </p:txBody>
      </p:sp>
      <p:sp>
        <p:nvSpPr>
          <p:cNvPr id="5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6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0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12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3" name="图片占位符 16"/>
          <p:cNvSpPr>
            <a:spLocks noGrp="1"/>
          </p:cNvSpPr>
          <p:nvPr>
            <p:ph type="pic" idx="25" hasCustomPrompt="1"/>
          </p:nvPr>
        </p:nvSpPr>
        <p:spPr>
          <a:xfrm>
            <a:off x="4833985" y="1148879"/>
            <a:ext cx="2535102" cy="450684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9</a:t>
            </a:r>
            <a:r>
              <a:rPr lang="zh-CN" altLang="en-US" dirty="0"/>
              <a:t>：</a:t>
            </a:r>
            <a:r>
              <a:rPr lang="en-US" altLang="zh-CN" dirty="0"/>
              <a:t>16</a:t>
            </a:r>
            <a:r>
              <a:rPr lang="zh-CN" altLang="en-US" dirty="0"/>
              <a:t>比例图片）</a:t>
            </a:r>
          </a:p>
        </p:txBody>
      </p:sp>
      <p:sp>
        <p:nvSpPr>
          <p:cNvPr id="14" name="图片占位符 16"/>
          <p:cNvSpPr>
            <a:spLocks noGrp="1"/>
          </p:cNvSpPr>
          <p:nvPr>
            <p:ph type="pic" idx="26" hasCustomPrompt="1"/>
          </p:nvPr>
        </p:nvSpPr>
        <p:spPr>
          <a:xfrm>
            <a:off x="8080993" y="1148879"/>
            <a:ext cx="2535102" cy="450684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9</a:t>
            </a:r>
            <a:r>
              <a:rPr lang="zh-CN" altLang="en-US" dirty="0"/>
              <a:t>：</a:t>
            </a:r>
            <a:r>
              <a:rPr lang="en-US" altLang="zh-CN" dirty="0"/>
              <a:t>16</a:t>
            </a:r>
            <a:r>
              <a:rPr lang="zh-CN" altLang="en-US" dirty="0"/>
              <a:t>比例图片）</a:t>
            </a:r>
          </a:p>
        </p:txBody>
      </p:sp>
      <p:sp>
        <p:nvSpPr>
          <p:cNvPr id="16" name="文本占位符 1"/>
          <p:cNvSpPr>
            <a:spLocks noGrp="1"/>
          </p:cNvSpPr>
          <p:nvPr>
            <p:ph type="body" idx="10"/>
          </p:nvPr>
        </p:nvSpPr>
        <p:spPr>
          <a:xfrm>
            <a:off x="450566" y="5671789"/>
            <a:ext cx="11320519" cy="680279"/>
          </a:xfrm>
          <a:prstGeom prst="rect">
            <a:avLst/>
          </a:prstGeom>
        </p:spPr>
        <p:txBody>
          <a:bodyPr tIns="0" bIns="72000"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17" name="图片占位符 16"/>
          <p:cNvSpPr>
            <a:spLocks noGrp="1"/>
          </p:cNvSpPr>
          <p:nvPr>
            <p:ph type="pic" idx="23" hasCustomPrompt="1"/>
          </p:nvPr>
        </p:nvSpPr>
        <p:spPr>
          <a:xfrm>
            <a:off x="1586978" y="1148878"/>
            <a:ext cx="3045448" cy="5414127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9</a:t>
            </a:r>
            <a:r>
              <a:rPr lang="zh-CN" altLang="en-US" dirty="0"/>
              <a:t>：</a:t>
            </a:r>
            <a:r>
              <a:rPr lang="en-US" altLang="zh-CN" dirty="0"/>
              <a:t>16</a:t>
            </a:r>
            <a:r>
              <a:rPr lang="zh-CN" altLang="en-US" dirty="0"/>
              <a:t>比例图片）</a:t>
            </a:r>
          </a:p>
        </p:txBody>
      </p:sp>
      <p:sp>
        <p:nvSpPr>
          <p:cNvPr id="5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6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0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12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16" name="文本占位符 1"/>
          <p:cNvSpPr>
            <a:spLocks noGrp="1"/>
          </p:cNvSpPr>
          <p:nvPr>
            <p:ph type="body" idx="10"/>
          </p:nvPr>
        </p:nvSpPr>
        <p:spPr>
          <a:xfrm>
            <a:off x="5144932" y="1139677"/>
            <a:ext cx="5460089" cy="5415591"/>
          </a:xfrm>
          <a:prstGeom prst="rect">
            <a:avLst/>
          </a:prstGeom>
        </p:spPr>
        <p:txBody>
          <a:bodyPr tIns="0" bIns="72000"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标题 1"/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gradFill>
            <a:gsLst>
              <a:gs pos="9000">
                <a:schemeClr val="accent1">
                  <a:lumMod val="10000"/>
                  <a:lumOff val="90000"/>
                </a:schemeClr>
              </a:gs>
              <a:gs pos="97000">
                <a:schemeClr val="accent2">
                  <a:lumMod val="10000"/>
                  <a:lumOff val="9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9050" cap="flat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4" name="标题 1"/>
          <p:cNvSpPr txBox="1"/>
          <p:nvPr userDrawn="1"/>
        </p:nvSpPr>
        <p:spPr>
          <a:xfrm rot="495465">
            <a:off x="533400" y="-1977628"/>
            <a:ext cx="11125200" cy="11125186"/>
          </a:xfrm>
          <a:prstGeom prst="arc">
            <a:avLst>
              <a:gd name="adj1" fmla="val 18449920"/>
              <a:gd name="adj2" fmla="val 21533412"/>
            </a:avLst>
          </a:prstGeom>
          <a:noFill/>
          <a:ln w="635000" cap="rnd">
            <a:gradFill>
              <a:gsLst>
                <a:gs pos="33000">
                  <a:schemeClr val="accent1">
                    <a:alpha val="0"/>
                  </a:schemeClr>
                </a:gs>
                <a:gs pos="100000">
                  <a:schemeClr val="accent1">
                    <a:alpha val="74000"/>
                  </a:schemeClr>
                </a:gs>
              </a:gsLst>
              <a:lin ang="5400000" scaled="0"/>
            </a:gra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5" name="标题 1"/>
          <p:cNvSpPr txBox="1"/>
          <p:nvPr userDrawn="1"/>
        </p:nvSpPr>
        <p:spPr>
          <a:xfrm rot="2563534">
            <a:off x="-330200" y="-2832677"/>
            <a:ext cx="12852400" cy="12852384"/>
          </a:xfrm>
          <a:prstGeom prst="arc">
            <a:avLst>
              <a:gd name="adj1" fmla="val 16200000"/>
              <a:gd name="adj2" fmla="val 15388829"/>
            </a:avLst>
          </a:prstGeom>
          <a:noFill/>
          <a:ln w="1016000" cap="rnd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2000"/>
                  </a:schemeClr>
                </a:gs>
              </a:gsLst>
              <a:lin ang="5400000" scaled="0"/>
            </a:gra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800">
                <a:ln w="12700">
                  <a:noFill/>
                </a:ln>
                <a:noFill/>
                <a:latin typeface="OPPOSans R"/>
                <a:ea typeface="OPPOSans R"/>
                <a:cs typeface="OPPOSans R"/>
              </a:rPr>
              <a:t>©方能演亦</a:t>
            </a:r>
            <a:endParaRPr kumimoji="1" lang="zh-CN" altLang="en-US"/>
          </a:p>
        </p:txBody>
      </p:sp>
      <p:sp>
        <p:nvSpPr>
          <p:cNvPr id="46" name="标题 1"/>
          <p:cNvSpPr txBox="1"/>
          <p:nvPr userDrawn="1"/>
        </p:nvSpPr>
        <p:spPr>
          <a:xfrm rot="9726313" flipV="1">
            <a:off x="1213291" y="-1297738"/>
            <a:ext cx="9765418" cy="9765406"/>
          </a:xfrm>
          <a:prstGeom prst="arc">
            <a:avLst>
              <a:gd name="adj1" fmla="val 16200000"/>
              <a:gd name="adj2" fmla="val 20450863"/>
            </a:avLst>
          </a:prstGeom>
          <a:noFill/>
          <a:ln w="508000" cap="rnd">
            <a:gradFill>
              <a:gsLst>
                <a:gs pos="0">
                  <a:schemeClr val="accent1">
                    <a:alpha val="0"/>
                    <a:lumMod val="0"/>
                    <a:lumOff val="100000"/>
                  </a:schemeClr>
                </a:gs>
                <a:gs pos="100000">
                  <a:schemeClr val="accent1">
                    <a:alpha val="74000"/>
                  </a:schemeClr>
                </a:gs>
              </a:gsLst>
              <a:lin ang="5400000" scaled="0"/>
            </a:gra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7" name="标题 1"/>
          <p:cNvSpPr txBox="1"/>
          <p:nvPr userDrawn="1"/>
        </p:nvSpPr>
        <p:spPr>
          <a:xfrm rot="383123" flipH="1" flipV="1">
            <a:off x="570867" y="-1940161"/>
            <a:ext cx="11050266" cy="11050252"/>
          </a:xfrm>
          <a:prstGeom prst="arc">
            <a:avLst>
              <a:gd name="adj1" fmla="val 16200000"/>
              <a:gd name="adj2" fmla="val 1090074"/>
            </a:avLst>
          </a:prstGeom>
          <a:noFill/>
          <a:ln w="635000" cap="rnd">
            <a:gradFill>
              <a:gsLst>
                <a:gs pos="0">
                  <a:schemeClr val="accent1">
                    <a:alpha val="0"/>
                    <a:lumMod val="0"/>
                    <a:lumOff val="100000"/>
                  </a:schemeClr>
                </a:gs>
                <a:gs pos="100000">
                  <a:schemeClr val="accent2">
                    <a:alpha val="46000"/>
                  </a:schemeClr>
                </a:gs>
              </a:gsLst>
              <a:lin ang="5400000" scaled="0"/>
            </a:gra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8" name="标题 1"/>
          <p:cNvSpPr txBox="1"/>
          <p:nvPr userDrawn="1"/>
        </p:nvSpPr>
        <p:spPr>
          <a:xfrm>
            <a:off x="695121" y="5593332"/>
            <a:ext cx="406520" cy="253575"/>
          </a:xfrm>
          <a:custGeom>
            <a:avLst/>
            <a:gdLst>
              <a:gd name="connsiteX0" fmla="*/ 385124 w 406520"/>
              <a:gd name="connsiteY0" fmla="*/ 210783 h 253575"/>
              <a:gd name="connsiteX1" fmla="*/ 406520 w 406520"/>
              <a:gd name="connsiteY1" fmla="*/ 232179 h 253575"/>
              <a:gd name="connsiteX2" fmla="*/ 385124 w 406520"/>
              <a:gd name="connsiteY2" fmla="*/ 253575 h 253575"/>
              <a:gd name="connsiteX3" fmla="*/ 363728 w 406520"/>
              <a:gd name="connsiteY3" fmla="*/ 232179 h 253575"/>
              <a:gd name="connsiteX4" fmla="*/ 385124 w 406520"/>
              <a:gd name="connsiteY4" fmla="*/ 210783 h 253575"/>
              <a:gd name="connsiteX5" fmla="*/ 294192 w 406520"/>
              <a:gd name="connsiteY5" fmla="*/ 210783 h 253575"/>
              <a:gd name="connsiteX6" fmla="*/ 315588 w 406520"/>
              <a:gd name="connsiteY6" fmla="*/ 232179 h 253575"/>
              <a:gd name="connsiteX7" fmla="*/ 294192 w 406520"/>
              <a:gd name="connsiteY7" fmla="*/ 253575 h 253575"/>
              <a:gd name="connsiteX8" fmla="*/ 272796 w 406520"/>
              <a:gd name="connsiteY8" fmla="*/ 232179 h 253575"/>
              <a:gd name="connsiteX9" fmla="*/ 294192 w 406520"/>
              <a:gd name="connsiteY9" fmla="*/ 210783 h 253575"/>
              <a:gd name="connsiteX10" fmla="*/ 203260 w 406520"/>
              <a:gd name="connsiteY10" fmla="*/ 210783 h 253575"/>
              <a:gd name="connsiteX11" fmla="*/ 224656 w 406520"/>
              <a:gd name="connsiteY11" fmla="*/ 232179 h 253575"/>
              <a:gd name="connsiteX12" fmla="*/ 203260 w 406520"/>
              <a:gd name="connsiteY12" fmla="*/ 253575 h 253575"/>
              <a:gd name="connsiteX13" fmla="*/ 181864 w 406520"/>
              <a:gd name="connsiteY13" fmla="*/ 232179 h 253575"/>
              <a:gd name="connsiteX14" fmla="*/ 203260 w 406520"/>
              <a:gd name="connsiteY14" fmla="*/ 210783 h 253575"/>
              <a:gd name="connsiteX15" fmla="*/ 112328 w 406520"/>
              <a:gd name="connsiteY15" fmla="*/ 210783 h 253575"/>
              <a:gd name="connsiteX16" fmla="*/ 133724 w 406520"/>
              <a:gd name="connsiteY16" fmla="*/ 232179 h 253575"/>
              <a:gd name="connsiteX17" fmla="*/ 112328 w 406520"/>
              <a:gd name="connsiteY17" fmla="*/ 253575 h 253575"/>
              <a:gd name="connsiteX18" fmla="*/ 90932 w 406520"/>
              <a:gd name="connsiteY18" fmla="*/ 232179 h 253575"/>
              <a:gd name="connsiteX19" fmla="*/ 112328 w 406520"/>
              <a:gd name="connsiteY19" fmla="*/ 210783 h 253575"/>
              <a:gd name="connsiteX20" fmla="*/ 21396 w 406520"/>
              <a:gd name="connsiteY20" fmla="*/ 210783 h 253575"/>
              <a:gd name="connsiteX21" fmla="*/ 42792 w 406520"/>
              <a:gd name="connsiteY21" fmla="*/ 232179 h 253575"/>
              <a:gd name="connsiteX22" fmla="*/ 21396 w 406520"/>
              <a:gd name="connsiteY22" fmla="*/ 253575 h 253575"/>
              <a:gd name="connsiteX23" fmla="*/ 0 w 406520"/>
              <a:gd name="connsiteY23" fmla="*/ 232179 h 253575"/>
              <a:gd name="connsiteX24" fmla="*/ 21396 w 406520"/>
              <a:gd name="connsiteY24" fmla="*/ 210783 h 253575"/>
              <a:gd name="connsiteX25" fmla="*/ 385124 w 406520"/>
              <a:gd name="connsiteY25" fmla="*/ 105391 h 253575"/>
              <a:gd name="connsiteX26" fmla="*/ 406520 w 406520"/>
              <a:gd name="connsiteY26" fmla="*/ 126787 h 253575"/>
              <a:gd name="connsiteX27" fmla="*/ 385124 w 406520"/>
              <a:gd name="connsiteY27" fmla="*/ 148183 h 253575"/>
              <a:gd name="connsiteX28" fmla="*/ 363728 w 406520"/>
              <a:gd name="connsiteY28" fmla="*/ 126787 h 253575"/>
              <a:gd name="connsiteX29" fmla="*/ 385124 w 406520"/>
              <a:gd name="connsiteY29" fmla="*/ 105391 h 253575"/>
              <a:gd name="connsiteX30" fmla="*/ 294192 w 406520"/>
              <a:gd name="connsiteY30" fmla="*/ 105391 h 253575"/>
              <a:gd name="connsiteX31" fmla="*/ 315588 w 406520"/>
              <a:gd name="connsiteY31" fmla="*/ 126787 h 253575"/>
              <a:gd name="connsiteX32" fmla="*/ 294192 w 406520"/>
              <a:gd name="connsiteY32" fmla="*/ 148183 h 253575"/>
              <a:gd name="connsiteX33" fmla="*/ 272796 w 406520"/>
              <a:gd name="connsiteY33" fmla="*/ 126787 h 253575"/>
              <a:gd name="connsiteX34" fmla="*/ 294192 w 406520"/>
              <a:gd name="connsiteY34" fmla="*/ 105391 h 253575"/>
              <a:gd name="connsiteX35" fmla="*/ 203260 w 406520"/>
              <a:gd name="connsiteY35" fmla="*/ 105391 h 253575"/>
              <a:gd name="connsiteX36" fmla="*/ 224656 w 406520"/>
              <a:gd name="connsiteY36" fmla="*/ 126787 h 253575"/>
              <a:gd name="connsiteX37" fmla="*/ 203260 w 406520"/>
              <a:gd name="connsiteY37" fmla="*/ 148183 h 253575"/>
              <a:gd name="connsiteX38" fmla="*/ 181864 w 406520"/>
              <a:gd name="connsiteY38" fmla="*/ 126787 h 253575"/>
              <a:gd name="connsiteX39" fmla="*/ 203260 w 406520"/>
              <a:gd name="connsiteY39" fmla="*/ 105391 h 253575"/>
              <a:gd name="connsiteX40" fmla="*/ 112328 w 406520"/>
              <a:gd name="connsiteY40" fmla="*/ 105391 h 253575"/>
              <a:gd name="connsiteX41" fmla="*/ 133724 w 406520"/>
              <a:gd name="connsiteY41" fmla="*/ 126787 h 253575"/>
              <a:gd name="connsiteX42" fmla="*/ 112328 w 406520"/>
              <a:gd name="connsiteY42" fmla="*/ 148183 h 253575"/>
              <a:gd name="connsiteX43" fmla="*/ 90932 w 406520"/>
              <a:gd name="connsiteY43" fmla="*/ 126787 h 253575"/>
              <a:gd name="connsiteX44" fmla="*/ 112328 w 406520"/>
              <a:gd name="connsiteY44" fmla="*/ 105391 h 253575"/>
              <a:gd name="connsiteX45" fmla="*/ 21396 w 406520"/>
              <a:gd name="connsiteY45" fmla="*/ 105391 h 253575"/>
              <a:gd name="connsiteX46" fmla="*/ 42792 w 406520"/>
              <a:gd name="connsiteY46" fmla="*/ 126787 h 253575"/>
              <a:gd name="connsiteX47" fmla="*/ 21396 w 406520"/>
              <a:gd name="connsiteY47" fmla="*/ 148183 h 253575"/>
              <a:gd name="connsiteX48" fmla="*/ 0 w 406520"/>
              <a:gd name="connsiteY48" fmla="*/ 126787 h 253575"/>
              <a:gd name="connsiteX49" fmla="*/ 21396 w 406520"/>
              <a:gd name="connsiteY49" fmla="*/ 105391 h 253575"/>
              <a:gd name="connsiteX50" fmla="*/ 385124 w 406520"/>
              <a:gd name="connsiteY50" fmla="*/ 0 h 253575"/>
              <a:gd name="connsiteX51" fmla="*/ 406520 w 406520"/>
              <a:gd name="connsiteY51" fmla="*/ 21396 h 253575"/>
              <a:gd name="connsiteX52" fmla="*/ 385124 w 406520"/>
              <a:gd name="connsiteY52" fmla="*/ 42792 h 253575"/>
              <a:gd name="connsiteX53" fmla="*/ 363728 w 406520"/>
              <a:gd name="connsiteY53" fmla="*/ 21396 h 253575"/>
              <a:gd name="connsiteX54" fmla="*/ 385124 w 406520"/>
              <a:gd name="connsiteY54" fmla="*/ 0 h 253575"/>
              <a:gd name="connsiteX55" fmla="*/ 294192 w 406520"/>
              <a:gd name="connsiteY55" fmla="*/ 0 h 253575"/>
              <a:gd name="connsiteX56" fmla="*/ 315588 w 406520"/>
              <a:gd name="connsiteY56" fmla="*/ 21396 h 253575"/>
              <a:gd name="connsiteX57" fmla="*/ 294192 w 406520"/>
              <a:gd name="connsiteY57" fmla="*/ 42792 h 253575"/>
              <a:gd name="connsiteX58" fmla="*/ 272796 w 406520"/>
              <a:gd name="connsiteY58" fmla="*/ 21396 h 253575"/>
              <a:gd name="connsiteX59" fmla="*/ 294192 w 406520"/>
              <a:gd name="connsiteY59" fmla="*/ 0 h 253575"/>
              <a:gd name="connsiteX60" fmla="*/ 203260 w 406520"/>
              <a:gd name="connsiteY60" fmla="*/ 0 h 253575"/>
              <a:gd name="connsiteX61" fmla="*/ 224656 w 406520"/>
              <a:gd name="connsiteY61" fmla="*/ 21396 h 253575"/>
              <a:gd name="connsiteX62" fmla="*/ 203260 w 406520"/>
              <a:gd name="connsiteY62" fmla="*/ 42792 h 253575"/>
              <a:gd name="connsiteX63" fmla="*/ 181864 w 406520"/>
              <a:gd name="connsiteY63" fmla="*/ 21396 h 253575"/>
              <a:gd name="connsiteX64" fmla="*/ 203260 w 406520"/>
              <a:gd name="connsiteY64" fmla="*/ 0 h 253575"/>
              <a:gd name="connsiteX65" fmla="*/ 112328 w 406520"/>
              <a:gd name="connsiteY65" fmla="*/ 0 h 253575"/>
              <a:gd name="connsiteX66" fmla="*/ 133724 w 406520"/>
              <a:gd name="connsiteY66" fmla="*/ 21396 h 253575"/>
              <a:gd name="connsiteX67" fmla="*/ 112328 w 406520"/>
              <a:gd name="connsiteY67" fmla="*/ 42792 h 253575"/>
              <a:gd name="connsiteX68" fmla="*/ 90932 w 406520"/>
              <a:gd name="connsiteY68" fmla="*/ 21396 h 253575"/>
              <a:gd name="connsiteX69" fmla="*/ 112328 w 406520"/>
              <a:gd name="connsiteY69" fmla="*/ 0 h 253575"/>
              <a:gd name="connsiteX70" fmla="*/ 21396 w 406520"/>
              <a:gd name="connsiteY70" fmla="*/ 0 h 253575"/>
              <a:gd name="connsiteX71" fmla="*/ 42792 w 406520"/>
              <a:gd name="connsiteY71" fmla="*/ 21396 h 253575"/>
              <a:gd name="connsiteX72" fmla="*/ 21396 w 406520"/>
              <a:gd name="connsiteY72" fmla="*/ 42792 h 253575"/>
              <a:gd name="connsiteX73" fmla="*/ 0 w 406520"/>
              <a:gd name="connsiteY73" fmla="*/ 21396 h 253575"/>
              <a:gd name="connsiteX74" fmla="*/ 21396 w 406520"/>
              <a:gd name="connsiteY74" fmla="*/ 0 h 253575"/>
            </a:gdLst>
            <a:ahLst/>
            <a:cxnLst/>
            <a:rect l="l" t="t" r="r" b="b"/>
            <a:pathLst>
              <a:path w="406520" h="253575">
                <a:moveTo>
                  <a:pt x="385124" y="210783"/>
                </a:moveTo>
                <a:cubicBezTo>
                  <a:pt x="396941" y="210783"/>
                  <a:pt x="406520" y="220362"/>
                  <a:pt x="406520" y="232179"/>
                </a:cubicBezTo>
                <a:cubicBezTo>
                  <a:pt x="406520" y="243996"/>
                  <a:pt x="396941" y="253575"/>
                  <a:pt x="385124" y="253575"/>
                </a:cubicBezTo>
                <a:cubicBezTo>
                  <a:pt x="373307" y="253575"/>
                  <a:pt x="363728" y="243996"/>
                  <a:pt x="363728" y="232179"/>
                </a:cubicBezTo>
                <a:cubicBezTo>
                  <a:pt x="363728" y="220362"/>
                  <a:pt x="373307" y="210783"/>
                  <a:pt x="385124" y="210783"/>
                </a:cubicBezTo>
                <a:close/>
                <a:moveTo>
                  <a:pt x="294192" y="210783"/>
                </a:moveTo>
                <a:cubicBezTo>
                  <a:pt x="306009" y="210783"/>
                  <a:pt x="315588" y="220362"/>
                  <a:pt x="315588" y="232179"/>
                </a:cubicBezTo>
                <a:cubicBezTo>
                  <a:pt x="315588" y="243996"/>
                  <a:pt x="306009" y="253575"/>
                  <a:pt x="294192" y="253575"/>
                </a:cubicBezTo>
                <a:cubicBezTo>
                  <a:pt x="282375" y="253575"/>
                  <a:pt x="272796" y="243996"/>
                  <a:pt x="272796" y="232179"/>
                </a:cubicBezTo>
                <a:cubicBezTo>
                  <a:pt x="272796" y="220362"/>
                  <a:pt x="282375" y="210783"/>
                  <a:pt x="294192" y="210783"/>
                </a:cubicBezTo>
                <a:close/>
                <a:moveTo>
                  <a:pt x="203260" y="210783"/>
                </a:moveTo>
                <a:cubicBezTo>
                  <a:pt x="215077" y="210783"/>
                  <a:pt x="224656" y="220362"/>
                  <a:pt x="224656" y="232179"/>
                </a:cubicBezTo>
                <a:cubicBezTo>
                  <a:pt x="224656" y="243996"/>
                  <a:pt x="215077" y="253575"/>
                  <a:pt x="203260" y="253575"/>
                </a:cubicBezTo>
                <a:cubicBezTo>
                  <a:pt x="191443" y="253575"/>
                  <a:pt x="181864" y="243996"/>
                  <a:pt x="181864" y="232179"/>
                </a:cubicBezTo>
                <a:cubicBezTo>
                  <a:pt x="181864" y="220362"/>
                  <a:pt x="191443" y="210783"/>
                  <a:pt x="203260" y="210783"/>
                </a:cubicBezTo>
                <a:close/>
                <a:moveTo>
                  <a:pt x="112328" y="210783"/>
                </a:moveTo>
                <a:cubicBezTo>
                  <a:pt x="124145" y="210783"/>
                  <a:pt x="133724" y="220362"/>
                  <a:pt x="133724" y="232179"/>
                </a:cubicBezTo>
                <a:cubicBezTo>
                  <a:pt x="133724" y="243996"/>
                  <a:pt x="124145" y="253575"/>
                  <a:pt x="112328" y="253575"/>
                </a:cubicBezTo>
                <a:cubicBezTo>
                  <a:pt x="100511" y="253575"/>
                  <a:pt x="90932" y="243996"/>
                  <a:pt x="90932" y="232179"/>
                </a:cubicBezTo>
                <a:cubicBezTo>
                  <a:pt x="90932" y="220362"/>
                  <a:pt x="100511" y="210783"/>
                  <a:pt x="112328" y="210783"/>
                </a:cubicBezTo>
                <a:close/>
                <a:moveTo>
                  <a:pt x="21396" y="210783"/>
                </a:moveTo>
                <a:cubicBezTo>
                  <a:pt x="33213" y="210783"/>
                  <a:pt x="42792" y="220362"/>
                  <a:pt x="42792" y="232179"/>
                </a:cubicBezTo>
                <a:cubicBezTo>
                  <a:pt x="42792" y="243996"/>
                  <a:pt x="33213" y="253575"/>
                  <a:pt x="21396" y="253575"/>
                </a:cubicBezTo>
                <a:cubicBezTo>
                  <a:pt x="9579" y="253575"/>
                  <a:pt x="0" y="243996"/>
                  <a:pt x="0" y="232179"/>
                </a:cubicBezTo>
                <a:cubicBezTo>
                  <a:pt x="0" y="220362"/>
                  <a:pt x="9579" y="210783"/>
                  <a:pt x="21396" y="210783"/>
                </a:cubicBezTo>
                <a:close/>
                <a:moveTo>
                  <a:pt x="385124" y="105391"/>
                </a:moveTo>
                <a:cubicBezTo>
                  <a:pt x="396941" y="105391"/>
                  <a:pt x="406520" y="114970"/>
                  <a:pt x="406520" y="126787"/>
                </a:cubicBezTo>
                <a:cubicBezTo>
                  <a:pt x="406520" y="138604"/>
                  <a:pt x="396941" y="148183"/>
                  <a:pt x="385124" y="148183"/>
                </a:cubicBezTo>
                <a:cubicBezTo>
                  <a:pt x="373307" y="148183"/>
                  <a:pt x="363728" y="138604"/>
                  <a:pt x="363728" y="126787"/>
                </a:cubicBezTo>
                <a:cubicBezTo>
                  <a:pt x="363728" y="114970"/>
                  <a:pt x="373307" y="105391"/>
                  <a:pt x="385124" y="105391"/>
                </a:cubicBezTo>
                <a:close/>
                <a:moveTo>
                  <a:pt x="294192" y="105391"/>
                </a:moveTo>
                <a:cubicBezTo>
                  <a:pt x="306009" y="105391"/>
                  <a:pt x="315588" y="114970"/>
                  <a:pt x="315588" y="126787"/>
                </a:cubicBezTo>
                <a:cubicBezTo>
                  <a:pt x="315588" y="138604"/>
                  <a:pt x="306009" y="148183"/>
                  <a:pt x="294192" y="148183"/>
                </a:cubicBezTo>
                <a:cubicBezTo>
                  <a:pt x="282375" y="148183"/>
                  <a:pt x="272796" y="138604"/>
                  <a:pt x="272796" y="126787"/>
                </a:cubicBezTo>
                <a:cubicBezTo>
                  <a:pt x="272796" y="114970"/>
                  <a:pt x="282375" y="105391"/>
                  <a:pt x="294192" y="105391"/>
                </a:cubicBezTo>
                <a:close/>
                <a:moveTo>
                  <a:pt x="203260" y="105391"/>
                </a:moveTo>
                <a:cubicBezTo>
                  <a:pt x="215077" y="105391"/>
                  <a:pt x="224656" y="114970"/>
                  <a:pt x="224656" y="126787"/>
                </a:cubicBezTo>
                <a:cubicBezTo>
                  <a:pt x="224656" y="138604"/>
                  <a:pt x="215077" y="148183"/>
                  <a:pt x="203260" y="148183"/>
                </a:cubicBezTo>
                <a:cubicBezTo>
                  <a:pt x="191443" y="148183"/>
                  <a:pt x="181864" y="138604"/>
                  <a:pt x="181864" y="126787"/>
                </a:cubicBezTo>
                <a:cubicBezTo>
                  <a:pt x="181864" y="114970"/>
                  <a:pt x="191443" y="105391"/>
                  <a:pt x="203260" y="105391"/>
                </a:cubicBezTo>
                <a:close/>
                <a:moveTo>
                  <a:pt x="112328" y="105391"/>
                </a:moveTo>
                <a:cubicBezTo>
                  <a:pt x="124145" y="105391"/>
                  <a:pt x="133724" y="114970"/>
                  <a:pt x="133724" y="126787"/>
                </a:cubicBezTo>
                <a:cubicBezTo>
                  <a:pt x="133724" y="138604"/>
                  <a:pt x="124145" y="148183"/>
                  <a:pt x="112328" y="148183"/>
                </a:cubicBezTo>
                <a:cubicBezTo>
                  <a:pt x="100511" y="148183"/>
                  <a:pt x="90932" y="138604"/>
                  <a:pt x="90932" y="126787"/>
                </a:cubicBezTo>
                <a:cubicBezTo>
                  <a:pt x="90932" y="114970"/>
                  <a:pt x="100511" y="105391"/>
                  <a:pt x="112328" y="105391"/>
                </a:cubicBezTo>
                <a:close/>
                <a:moveTo>
                  <a:pt x="21396" y="105391"/>
                </a:moveTo>
                <a:cubicBezTo>
                  <a:pt x="33213" y="105391"/>
                  <a:pt x="42792" y="114970"/>
                  <a:pt x="42792" y="126787"/>
                </a:cubicBezTo>
                <a:cubicBezTo>
                  <a:pt x="42792" y="138604"/>
                  <a:pt x="33213" y="148183"/>
                  <a:pt x="21396" y="148183"/>
                </a:cubicBezTo>
                <a:cubicBezTo>
                  <a:pt x="9579" y="148183"/>
                  <a:pt x="0" y="138604"/>
                  <a:pt x="0" y="126787"/>
                </a:cubicBezTo>
                <a:cubicBezTo>
                  <a:pt x="0" y="114970"/>
                  <a:pt x="9579" y="105391"/>
                  <a:pt x="21396" y="105391"/>
                </a:cubicBezTo>
                <a:close/>
                <a:moveTo>
                  <a:pt x="385124" y="0"/>
                </a:moveTo>
                <a:cubicBezTo>
                  <a:pt x="396941" y="0"/>
                  <a:pt x="406520" y="9579"/>
                  <a:pt x="406520" y="21396"/>
                </a:cubicBezTo>
                <a:cubicBezTo>
                  <a:pt x="406520" y="33213"/>
                  <a:pt x="396941" y="42792"/>
                  <a:pt x="385124" y="42792"/>
                </a:cubicBezTo>
                <a:cubicBezTo>
                  <a:pt x="373307" y="42792"/>
                  <a:pt x="363728" y="33213"/>
                  <a:pt x="363728" y="21396"/>
                </a:cubicBezTo>
                <a:cubicBezTo>
                  <a:pt x="363728" y="9579"/>
                  <a:pt x="373307" y="0"/>
                  <a:pt x="385124" y="0"/>
                </a:cubicBezTo>
                <a:close/>
                <a:moveTo>
                  <a:pt x="294192" y="0"/>
                </a:moveTo>
                <a:cubicBezTo>
                  <a:pt x="306009" y="0"/>
                  <a:pt x="315588" y="9579"/>
                  <a:pt x="315588" y="21396"/>
                </a:cubicBezTo>
                <a:cubicBezTo>
                  <a:pt x="315588" y="33213"/>
                  <a:pt x="306009" y="42792"/>
                  <a:pt x="294192" y="42792"/>
                </a:cubicBezTo>
                <a:cubicBezTo>
                  <a:pt x="282375" y="42792"/>
                  <a:pt x="272796" y="33213"/>
                  <a:pt x="272796" y="21396"/>
                </a:cubicBezTo>
                <a:cubicBezTo>
                  <a:pt x="272796" y="9579"/>
                  <a:pt x="282375" y="0"/>
                  <a:pt x="294192" y="0"/>
                </a:cubicBezTo>
                <a:close/>
                <a:moveTo>
                  <a:pt x="203260" y="0"/>
                </a:moveTo>
                <a:cubicBezTo>
                  <a:pt x="215077" y="0"/>
                  <a:pt x="224656" y="9579"/>
                  <a:pt x="224656" y="21396"/>
                </a:cubicBezTo>
                <a:cubicBezTo>
                  <a:pt x="224656" y="33213"/>
                  <a:pt x="215077" y="42792"/>
                  <a:pt x="203260" y="42792"/>
                </a:cubicBezTo>
                <a:cubicBezTo>
                  <a:pt x="191443" y="42792"/>
                  <a:pt x="181864" y="33213"/>
                  <a:pt x="181864" y="21396"/>
                </a:cubicBezTo>
                <a:cubicBezTo>
                  <a:pt x="181864" y="9579"/>
                  <a:pt x="191443" y="0"/>
                  <a:pt x="203260" y="0"/>
                </a:cubicBezTo>
                <a:close/>
                <a:moveTo>
                  <a:pt x="112328" y="0"/>
                </a:moveTo>
                <a:cubicBezTo>
                  <a:pt x="124145" y="0"/>
                  <a:pt x="133724" y="9579"/>
                  <a:pt x="133724" y="21396"/>
                </a:cubicBezTo>
                <a:cubicBezTo>
                  <a:pt x="133724" y="33213"/>
                  <a:pt x="124145" y="42792"/>
                  <a:pt x="112328" y="42792"/>
                </a:cubicBezTo>
                <a:cubicBezTo>
                  <a:pt x="100511" y="42792"/>
                  <a:pt x="90932" y="33213"/>
                  <a:pt x="90932" y="21396"/>
                </a:cubicBezTo>
                <a:cubicBezTo>
                  <a:pt x="90932" y="9579"/>
                  <a:pt x="100511" y="0"/>
                  <a:pt x="112328" y="0"/>
                </a:cubicBezTo>
                <a:close/>
                <a:moveTo>
                  <a:pt x="21396" y="0"/>
                </a:moveTo>
                <a:cubicBezTo>
                  <a:pt x="33213" y="0"/>
                  <a:pt x="42792" y="9579"/>
                  <a:pt x="42792" y="21396"/>
                </a:cubicBezTo>
                <a:cubicBezTo>
                  <a:pt x="42792" y="33213"/>
                  <a:pt x="33213" y="42792"/>
                  <a:pt x="21396" y="42792"/>
                </a:cubicBezTo>
                <a:cubicBezTo>
                  <a:pt x="9579" y="42792"/>
                  <a:pt x="0" y="33213"/>
                  <a:pt x="0" y="21396"/>
                </a:cubicBezTo>
                <a:cubicBezTo>
                  <a:pt x="0" y="9579"/>
                  <a:pt x="9579" y="0"/>
                  <a:pt x="21396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82000"/>
                  <a:lumMod val="100000"/>
                </a:schemeClr>
              </a:gs>
              <a:gs pos="67000">
                <a:schemeClr val="accent2">
                  <a:alpha val="0"/>
                  <a:lumMod val="100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49" name="标题 1"/>
          <p:cNvSpPr txBox="1"/>
          <p:nvPr userDrawn="1"/>
        </p:nvSpPr>
        <p:spPr>
          <a:xfrm rot="5400000">
            <a:off x="11201867" y="642723"/>
            <a:ext cx="181458" cy="119690"/>
          </a:xfrm>
          <a:custGeom>
            <a:avLst/>
            <a:gdLst>
              <a:gd name="connsiteX0" fmla="*/ 146894 w 181458"/>
              <a:gd name="connsiteY0" fmla="*/ 17282 h 119690"/>
              <a:gd name="connsiteX1" fmla="*/ 164176 w 181458"/>
              <a:gd name="connsiteY1" fmla="*/ 0 h 119690"/>
              <a:gd name="connsiteX2" fmla="*/ 181458 w 181458"/>
              <a:gd name="connsiteY2" fmla="*/ 17282 h 119690"/>
              <a:gd name="connsiteX3" fmla="*/ 164176 w 181458"/>
              <a:gd name="connsiteY3" fmla="*/ 34564 h 119690"/>
              <a:gd name="connsiteX4" fmla="*/ 146894 w 181458"/>
              <a:gd name="connsiteY4" fmla="*/ 17282 h 119690"/>
              <a:gd name="connsiteX5" fmla="*/ 146894 w 181458"/>
              <a:gd name="connsiteY5" fmla="*/ 102408 h 119690"/>
              <a:gd name="connsiteX6" fmla="*/ 164176 w 181458"/>
              <a:gd name="connsiteY6" fmla="*/ 85126 h 119690"/>
              <a:gd name="connsiteX7" fmla="*/ 181458 w 181458"/>
              <a:gd name="connsiteY7" fmla="*/ 102408 h 119690"/>
              <a:gd name="connsiteX8" fmla="*/ 164176 w 181458"/>
              <a:gd name="connsiteY8" fmla="*/ 119690 h 119690"/>
              <a:gd name="connsiteX9" fmla="*/ 146894 w 181458"/>
              <a:gd name="connsiteY9" fmla="*/ 102408 h 119690"/>
              <a:gd name="connsiteX10" fmla="*/ 73447 w 181458"/>
              <a:gd name="connsiteY10" fmla="*/ 17282 h 119690"/>
              <a:gd name="connsiteX11" fmla="*/ 90729 w 181458"/>
              <a:gd name="connsiteY11" fmla="*/ 0 h 119690"/>
              <a:gd name="connsiteX12" fmla="*/ 108011 w 181458"/>
              <a:gd name="connsiteY12" fmla="*/ 17282 h 119690"/>
              <a:gd name="connsiteX13" fmla="*/ 90729 w 181458"/>
              <a:gd name="connsiteY13" fmla="*/ 34564 h 119690"/>
              <a:gd name="connsiteX14" fmla="*/ 73447 w 181458"/>
              <a:gd name="connsiteY14" fmla="*/ 17282 h 119690"/>
              <a:gd name="connsiteX15" fmla="*/ 73447 w 181458"/>
              <a:gd name="connsiteY15" fmla="*/ 102408 h 119690"/>
              <a:gd name="connsiteX16" fmla="*/ 90729 w 181458"/>
              <a:gd name="connsiteY16" fmla="*/ 85126 h 119690"/>
              <a:gd name="connsiteX17" fmla="*/ 108011 w 181458"/>
              <a:gd name="connsiteY17" fmla="*/ 102408 h 119690"/>
              <a:gd name="connsiteX18" fmla="*/ 90729 w 181458"/>
              <a:gd name="connsiteY18" fmla="*/ 119690 h 119690"/>
              <a:gd name="connsiteX19" fmla="*/ 73447 w 181458"/>
              <a:gd name="connsiteY19" fmla="*/ 102408 h 119690"/>
              <a:gd name="connsiteX20" fmla="*/ 0 w 181458"/>
              <a:gd name="connsiteY20" fmla="*/ 17282 h 119690"/>
              <a:gd name="connsiteX21" fmla="*/ 17282 w 181458"/>
              <a:gd name="connsiteY21" fmla="*/ 0 h 119690"/>
              <a:gd name="connsiteX22" fmla="*/ 34564 w 181458"/>
              <a:gd name="connsiteY22" fmla="*/ 17282 h 119690"/>
              <a:gd name="connsiteX23" fmla="*/ 17282 w 181458"/>
              <a:gd name="connsiteY23" fmla="*/ 34564 h 119690"/>
              <a:gd name="connsiteX24" fmla="*/ 0 w 181458"/>
              <a:gd name="connsiteY24" fmla="*/ 17282 h 119690"/>
              <a:gd name="connsiteX25" fmla="*/ 0 w 181458"/>
              <a:gd name="connsiteY25" fmla="*/ 102408 h 119690"/>
              <a:gd name="connsiteX26" fmla="*/ 17282 w 181458"/>
              <a:gd name="connsiteY26" fmla="*/ 85126 h 119690"/>
              <a:gd name="connsiteX27" fmla="*/ 34564 w 181458"/>
              <a:gd name="connsiteY27" fmla="*/ 102408 h 119690"/>
              <a:gd name="connsiteX28" fmla="*/ 17282 w 181458"/>
              <a:gd name="connsiteY28" fmla="*/ 119690 h 119690"/>
              <a:gd name="connsiteX29" fmla="*/ 0 w 181458"/>
              <a:gd name="connsiteY29" fmla="*/ 102408 h 119690"/>
            </a:gdLst>
            <a:ahLst/>
            <a:cxnLst/>
            <a:rect l="l" t="t" r="r" b="b"/>
            <a:pathLst>
              <a:path w="181458" h="119690">
                <a:moveTo>
                  <a:pt x="146894" y="17282"/>
                </a:moveTo>
                <a:cubicBezTo>
                  <a:pt x="146894" y="7737"/>
                  <a:pt x="154631" y="0"/>
                  <a:pt x="164176" y="0"/>
                </a:cubicBezTo>
                <a:cubicBezTo>
                  <a:pt x="173721" y="0"/>
                  <a:pt x="181458" y="7737"/>
                  <a:pt x="181458" y="17282"/>
                </a:cubicBezTo>
                <a:cubicBezTo>
                  <a:pt x="181458" y="26827"/>
                  <a:pt x="173721" y="34564"/>
                  <a:pt x="164176" y="34564"/>
                </a:cubicBezTo>
                <a:cubicBezTo>
                  <a:pt x="154631" y="34564"/>
                  <a:pt x="146894" y="26827"/>
                  <a:pt x="146894" y="17282"/>
                </a:cubicBezTo>
                <a:close/>
                <a:moveTo>
                  <a:pt x="146894" y="102408"/>
                </a:moveTo>
                <a:cubicBezTo>
                  <a:pt x="146894" y="92863"/>
                  <a:pt x="154631" y="85126"/>
                  <a:pt x="164176" y="85126"/>
                </a:cubicBezTo>
                <a:cubicBezTo>
                  <a:pt x="173721" y="85126"/>
                  <a:pt x="181458" y="92863"/>
                  <a:pt x="181458" y="102408"/>
                </a:cubicBezTo>
                <a:cubicBezTo>
                  <a:pt x="181458" y="111953"/>
                  <a:pt x="173721" y="119690"/>
                  <a:pt x="164176" y="119690"/>
                </a:cubicBezTo>
                <a:cubicBezTo>
                  <a:pt x="154631" y="119690"/>
                  <a:pt x="146894" y="111953"/>
                  <a:pt x="146894" y="102408"/>
                </a:cubicBezTo>
                <a:close/>
                <a:moveTo>
                  <a:pt x="73447" y="17282"/>
                </a:moveTo>
                <a:cubicBezTo>
                  <a:pt x="73447" y="7737"/>
                  <a:pt x="81184" y="0"/>
                  <a:pt x="90729" y="0"/>
                </a:cubicBezTo>
                <a:cubicBezTo>
                  <a:pt x="100274" y="0"/>
                  <a:pt x="108011" y="7737"/>
                  <a:pt x="108011" y="17282"/>
                </a:cubicBezTo>
                <a:cubicBezTo>
                  <a:pt x="108011" y="26827"/>
                  <a:pt x="100274" y="34564"/>
                  <a:pt x="90729" y="34564"/>
                </a:cubicBezTo>
                <a:cubicBezTo>
                  <a:pt x="81184" y="34564"/>
                  <a:pt x="73447" y="26827"/>
                  <a:pt x="73447" y="17282"/>
                </a:cubicBezTo>
                <a:close/>
                <a:moveTo>
                  <a:pt x="73447" y="102408"/>
                </a:moveTo>
                <a:cubicBezTo>
                  <a:pt x="73447" y="92863"/>
                  <a:pt x="81184" y="85126"/>
                  <a:pt x="90729" y="85126"/>
                </a:cubicBezTo>
                <a:cubicBezTo>
                  <a:pt x="100274" y="85126"/>
                  <a:pt x="108011" y="92863"/>
                  <a:pt x="108011" y="102408"/>
                </a:cubicBezTo>
                <a:cubicBezTo>
                  <a:pt x="108011" y="111953"/>
                  <a:pt x="100274" y="119690"/>
                  <a:pt x="90729" y="119690"/>
                </a:cubicBezTo>
                <a:cubicBezTo>
                  <a:pt x="81184" y="119690"/>
                  <a:pt x="73447" y="111953"/>
                  <a:pt x="73447" y="102408"/>
                </a:cubicBezTo>
                <a:close/>
                <a:moveTo>
                  <a:pt x="0" y="17282"/>
                </a:moveTo>
                <a:cubicBezTo>
                  <a:pt x="0" y="7737"/>
                  <a:pt x="7737" y="0"/>
                  <a:pt x="17282" y="0"/>
                </a:cubicBezTo>
                <a:cubicBezTo>
                  <a:pt x="26827" y="0"/>
                  <a:pt x="34564" y="7737"/>
                  <a:pt x="34564" y="17282"/>
                </a:cubicBezTo>
                <a:cubicBezTo>
                  <a:pt x="34564" y="26827"/>
                  <a:pt x="26827" y="34564"/>
                  <a:pt x="17282" y="34564"/>
                </a:cubicBezTo>
                <a:cubicBezTo>
                  <a:pt x="7737" y="34564"/>
                  <a:pt x="0" y="26827"/>
                  <a:pt x="0" y="17282"/>
                </a:cubicBezTo>
                <a:close/>
                <a:moveTo>
                  <a:pt x="0" y="102408"/>
                </a:moveTo>
                <a:cubicBezTo>
                  <a:pt x="0" y="92863"/>
                  <a:pt x="7737" y="85126"/>
                  <a:pt x="17282" y="85126"/>
                </a:cubicBezTo>
                <a:cubicBezTo>
                  <a:pt x="26827" y="85126"/>
                  <a:pt x="34564" y="92863"/>
                  <a:pt x="34564" y="102408"/>
                </a:cubicBezTo>
                <a:cubicBezTo>
                  <a:pt x="34564" y="111953"/>
                  <a:pt x="26827" y="119690"/>
                  <a:pt x="17282" y="119690"/>
                </a:cubicBezTo>
                <a:cubicBezTo>
                  <a:pt x="7737" y="119690"/>
                  <a:pt x="0" y="111953"/>
                  <a:pt x="0" y="102408"/>
                </a:cubicBezTo>
                <a:close/>
              </a:path>
            </a:pathLst>
          </a:cu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56" name="标题 1"/>
          <p:cNvSpPr txBox="1"/>
          <p:nvPr userDrawn="1"/>
        </p:nvSpPr>
        <p:spPr>
          <a:xfrm>
            <a:off x="2135869" y="2131466"/>
            <a:ext cx="454445" cy="391763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58" name="标题 1"/>
          <p:cNvSpPr txBox="1"/>
          <p:nvPr userDrawn="1"/>
        </p:nvSpPr>
        <p:spPr>
          <a:xfrm>
            <a:off x="1959678" y="1454001"/>
            <a:ext cx="711288" cy="613181"/>
          </a:xfrm>
          <a:prstGeom prst="hexagon">
            <a:avLst/>
          </a:prstGeom>
          <a:solidFill>
            <a:schemeClr val="accent1">
              <a:alpha val="2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60" name="标题 1"/>
          <p:cNvSpPr txBox="1"/>
          <p:nvPr userDrawn="1"/>
        </p:nvSpPr>
        <p:spPr>
          <a:xfrm flipH="1">
            <a:off x="10688167" y="4824742"/>
            <a:ext cx="954236" cy="822617"/>
          </a:xfrm>
          <a:prstGeom prst="hexagon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63" name="标题 1"/>
          <p:cNvSpPr txBox="1"/>
          <p:nvPr userDrawn="1"/>
        </p:nvSpPr>
        <p:spPr>
          <a:xfrm flipH="1">
            <a:off x="10225871" y="4534534"/>
            <a:ext cx="597962" cy="540245"/>
          </a:xfrm>
          <a:prstGeom prst="hexagon">
            <a:avLst/>
          </a:prstGeom>
          <a:solidFill>
            <a:schemeClr val="accent1">
              <a:lumMod val="75000"/>
              <a:alpha val="3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pic>
        <p:nvPicPr>
          <p:cNvPr id="71" name="图片 70"/>
          <p:cNvPicPr>
            <a:picLocks noChangeAspect="1"/>
          </p:cNvPicPr>
          <p:nvPr userDrawn="1"/>
        </p:nvPicPr>
        <p:blipFill>
          <a:blip r:embed="rId2" cstate="print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5" r="2155"/>
          <a:stretch>
            <a:fillRect/>
          </a:stretch>
        </p:blipFill>
        <p:spPr>
          <a:xfrm rot="1800000">
            <a:off x="10905020" y="4950286"/>
            <a:ext cx="543661" cy="568148"/>
          </a:xfrm>
          <a:prstGeom prst="rect">
            <a:avLst/>
          </a:prstGeom>
        </p:spPr>
      </p:pic>
      <p:pic>
        <p:nvPicPr>
          <p:cNvPr id="75" name="图片 74"/>
          <p:cNvPicPr>
            <a:picLocks noChangeAspect="1"/>
          </p:cNvPicPr>
          <p:nvPr userDrawn="1"/>
        </p:nvPicPr>
        <p:blipFill>
          <a:blip r:embed="rId3" cstate="print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" r="806"/>
          <a:stretch>
            <a:fillRect/>
          </a:stretch>
        </p:blipFill>
        <p:spPr>
          <a:xfrm rot="1231822">
            <a:off x="652053" y="1244552"/>
            <a:ext cx="606628" cy="616572"/>
          </a:xfrm>
          <a:prstGeom prst="rect">
            <a:avLst/>
          </a:prstGeom>
        </p:spPr>
      </p:pic>
      <p:pic>
        <p:nvPicPr>
          <p:cNvPr id="83" name="图片 82"/>
          <p:cNvPicPr>
            <a:picLocks noChangeAspect="1"/>
          </p:cNvPicPr>
          <p:nvPr userDrawn="1"/>
        </p:nvPicPr>
        <p:blipFill>
          <a:blip r:embed="rId4" cstate="print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87812" y="2164674"/>
            <a:ext cx="344240" cy="344240"/>
          </a:xfrm>
          <a:prstGeom prst="rect">
            <a:avLst/>
          </a:prstGeom>
        </p:spPr>
      </p:pic>
      <p:pic>
        <p:nvPicPr>
          <p:cNvPr id="85" name="图片 84"/>
          <p:cNvPicPr>
            <a:picLocks noChangeAspect="1"/>
          </p:cNvPicPr>
          <p:nvPr userDrawn="1"/>
        </p:nvPicPr>
        <p:blipFill>
          <a:blip r:embed="rId5" cstate="print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69814" y="1506381"/>
            <a:ext cx="491016" cy="491012"/>
          </a:xfrm>
          <a:prstGeom prst="rect">
            <a:avLst/>
          </a:prstGeom>
        </p:spPr>
      </p:pic>
      <p:pic>
        <p:nvPicPr>
          <p:cNvPr id="87" name="图片 86"/>
          <p:cNvPicPr>
            <a:picLocks noChangeAspect="1"/>
          </p:cNvPicPr>
          <p:nvPr userDrawn="1"/>
        </p:nvPicPr>
        <p:blipFill>
          <a:blip r:embed="rId6" cstate="print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298545" y="4583718"/>
            <a:ext cx="469348" cy="469348"/>
          </a:xfrm>
          <a:prstGeom prst="rect">
            <a:avLst/>
          </a:prstGeom>
        </p:spPr>
      </p:pic>
      <p:sp>
        <p:nvSpPr>
          <p:cNvPr id="88" name="标题 1"/>
          <p:cNvSpPr txBox="1"/>
          <p:nvPr userDrawn="1"/>
        </p:nvSpPr>
        <p:spPr>
          <a:xfrm>
            <a:off x="2632167" y="1318285"/>
            <a:ext cx="391875" cy="337824"/>
          </a:xfrm>
          <a:prstGeom prst="hexagon">
            <a:avLst/>
          </a:prstGeom>
          <a:noFill/>
          <a:ln w="9525" cap="sq">
            <a:solidFill>
              <a:schemeClr val="accent1">
                <a:alpha val="15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89" name="标题 1"/>
          <p:cNvSpPr txBox="1"/>
          <p:nvPr userDrawn="1"/>
        </p:nvSpPr>
        <p:spPr>
          <a:xfrm flipH="1">
            <a:off x="10793590" y="4339590"/>
            <a:ext cx="471840" cy="406759"/>
          </a:xfrm>
          <a:prstGeom prst="hexagon">
            <a:avLst/>
          </a:prstGeom>
          <a:noFill/>
          <a:ln w="9525" cap="sq">
            <a:solidFill>
              <a:schemeClr val="accent1">
                <a:alpha val="57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pic>
        <p:nvPicPr>
          <p:cNvPr id="65" name="图片 64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03" r="12403"/>
          <a:stretch>
            <a:fillRect/>
          </a:stretch>
        </p:blipFill>
        <p:spPr>
          <a:xfrm>
            <a:off x="10887250" y="4356443"/>
            <a:ext cx="289600" cy="385138"/>
          </a:xfrm>
          <a:prstGeom prst="rect">
            <a:avLst/>
          </a:prstGeom>
        </p:spPr>
      </p:pic>
      <p:pic>
        <p:nvPicPr>
          <p:cNvPr id="90" name="图片 89"/>
          <p:cNvPicPr>
            <a:picLocks noChangeAspect="1"/>
          </p:cNvPicPr>
          <p:nvPr userDrawn="1"/>
        </p:nvPicPr>
        <p:blipFill>
          <a:blip r:embed="rId8" cstate="print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49" r="8749"/>
          <a:stretch>
            <a:fillRect/>
          </a:stretch>
        </p:blipFill>
        <p:spPr>
          <a:xfrm rot="11143214">
            <a:off x="11417969" y="3927743"/>
            <a:ext cx="421286" cy="510636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68517" y="1324125"/>
            <a:ext cx="307094" cy="307094"/>
          </a:xfrm>
          <a:prstGeom prst="rect">
            <a:avLst/>
          </a:prstGeom>
        </p:spPr>
      </p:pic>
      <p:sp>
        <p:nvSpPr>
          <p:cNvPr id="2" name="文本框 1"/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8616280" y="548680"/>
            <a:ext cx="2523290" cy="307777"/>
          </a:xfrm>
          <a:prstGeom prst="rect">
            <a:avLst/>
          </a:prstGeom>
          <a:solidFill>
            <a:schemeClr val="accent3"/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14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>
                <a:solidFill>
                  <a:schemeClr val="bg2"/>
                </a:solidFill>
              </a:rPr>
              <a:t>科技教育学习案例</a:t>
            </a:r>
            <a:r>
              <a:rPr lang="en-US" altLang="zh-CN" dirty="0">
                <a:solidFill>
                  <a:schemeClr val="bg2"/>
                </a:solidFill>
              </a:rPr>
              <a:t>·</a:t>
            </a:r>
            <a:r>
              <a:rPr lang="zh-CN" altLang="en-US" dirty="0">
                <a:solidFill>
                  <a:schemeClr val="bg2"/>
                </a:solidFill>
              </a:rPr>
              <a:t>微课视频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17" name="图片占位符 16"/>
          <p:cNvSpPr>
            <a:spLocks noGrp="1"/>
          </p:cNvSpPr>
          <p:nvPr>
            <p:ph type="pic" idx="23" hasCustomPrompt="1"/>
          </p:nvPr>
        </p:nvSpPr>
        <p:spPr>
          <a:xfrm>
            <a:off x="1431442" y="1164175"/>
            <a:ext cx="4509067" cy="4509067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</a:t>
            </a:r>
            <a:r>
              <a:rPr lang="zh-CN" altLang="en-US" dirty="0"/>
              <a:t>：</a:t>
            </a:r>
            <a:r>
              <a:rPr lang="en-US" altLang="zh-CN" dirty="0"/>
              <a:t>1</a:t>
            </a:r>
            <a:r>
              <a:rPr lang="zh-CN" altLang="en-US" dirty="0"/>
              <a:t>比例图片）</a:t>
            </a:r>
          </a:p>
        </p:txBody>
      </p:sp>
      <p:sp>
        <p:nvSpPr>
          <p:cNvPr id="5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6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0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12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14" name="图片占位符 16"/>
          <p:cNvSpPr>
            <a:spLocks noGrp="1"/>
          </p:cNvSpPr>
          <p:nvPr>
            <p:ph type="pic" idx="25" hasCustomPrompt="1"/>
          </p:nvPr>
        </p:nvSpPr>
        <p:spPr>
          <a:xfrm>
            <a:off x="6247833" y="1164175"/>
            <a:ext cx="4509067" cy="4509067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</a:t>
            </a:r>
            <a:r>
              <a:rPr lang="zh-CN" altLang="en-US" dirty="0"/>
              <a:t>：</a:t>
            </a:r>
            <a:r>
              <a:rPr lang="en-US" altLang="zh-CN" dirty="0"/>
              <a:t>1</a:t>
            </a:r>
            <a:r>
              <a:rPr lang="zh-CN" altLang="en-US" dirty="0"/>
              <a:t>比例图片）</a:t>
            </a:r>
          </a:p>
        </p:txBody>
      </p:sp>
      <p:sp>
        <p:nvSpPr>
          <p:cNvPr id="18" name="文本占位符 1"/>
          <p:cNvSpPr>
            <a:spLocks noGrp="1"/>
          </p:cNvSpPr>
          <p:nvPr>
            <p:ph type="body" idx="10"/>
          </p:nvPr>
        </p:nvSpPr>
        <p:spPr>
          <a:xfrm>
            <a:off x="450566" y="5671789"/>
            <a:ext cx="11320519" cy="680279"/>
          </a:xfrm>
          <a:prstGeom prst="rect">
            <a:avLst/>
          </a:prstGeom>
        </p:spPr>
        <p:txBody>
          <a:bodyPr tIns="0" bIns="72000"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17" name="图片占位符 16"/>
          <p:cNvSpPr>
            <a:spLocks noGrp="1"/>
          </p:cNvSpPr>
          <p:nvPr>
            <p:ph type="pic" idx="23" hasCustomPrompt="1"/>
          </p:nvPr>
        </p:nvSpPr>
        <p:spPr>
          <a:xfrm>
            <a:off x="450567" y="1563688"/>
            <a:ext cx="3672234" cy="3672234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</a:t>
            </a:r>
            <a:r>
              <a:rPr lang="zh-CN" altLang="en-US" dirty="0"/>
              <a:t>：</a:t>
            </a:r>
            <a:r>
              <a:rPr lang="en-US" altLang="zh-CN" dirty="0"/>
              <a:t>1</a:t>
            </a:r>
            <a:r>
              <a:rPr lang="zh-CN" altLang="en-US" dirty="0"/>
              <a:t>比例图片）</a:t>
            </a:r>
          </a:p>
        </p:txBody>
      </p:sp>
      <p:sp>
        <p:nvSpPr>
          <p:cNvPr id="5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6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0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12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14" name="图片占位符 16"/>
          <p:cNvSpPr>
            <a:spLocks noGrp="1"/>
          </p:cNvSpPr>
          <p:nvPr>
            <p:ph type="pic" idx="25" hasCustomPrompt="1"/>
          </p:nvPr>
        </p:nvSpPr>
        <p:spPr>
          <a:xfrm>
            <a:off x="4259883" y="1563688"/>
            <a:ext cx="3672234" cy="3672234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</a:t>
            </a:r>
            <a:r>
              <a:rPr lang="zh-CN" altLang="en-US" dirty="0"/>
              <a:t>：</a:t>
            </a:r>
            <a:r>
              <a:rPr lang="en-US" altLang="zh-CN" dirty="0"/>
              <a:t>1</a:t>
            </a:r>
            <a:r>
              <a:rPr lang="zh-CN" altLang="en-US" dirty="0"/>
              <a:t>比例图片）</a:t>
            </a:r>
          </a:p>
        </p:txBody>
      </p:sp>
      <p:sp>
        <p:nvSpPr>
          <p:cNvPr id="13" name="图片占位符 16"/>
          <p:cNvSpPr>
            <a:spLocks noGrp="1"/>
          </p:cNvSpPr>
          <p:nvPr>
            <p:ph type="pic" idx="26" hasCustomPrompt="1"/>
          </p:nvPr>
        </p:nvSpPr>
        <p:spPr>
          <a:xfrm>
            <a:off x="8069199" y="1563688"/>
            <a:ext cx="3672234" cy="3672234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</a:t>
            </a:r>
            <a:r>
              <a:rPr lang="zh-CN" altLang="en-US" dirty="0"/>
              <a:t>：</a:t>
            </a:r>
            <a:r>
              <a:rPr lang="en-US" altLang="zh-CN" dirty="0"/>
              <a:t>1</a:t>
            </a:r>
            <a:r>
              <a:rPr lang="zh-CN" altLang="en-US" dirty="0"/>
              <a:t>比例图片）</a:t>
            </a:r>
          </a:p>
        </p:txBody>
      </p:sp>
      <p:sp>
        <p:nvSpPr>
          <p:cNvPr id="16" name="文本占位符 1"/>
          <p:cNvSpPr>
            <a:spLocks noGrp="1"/>
          </p:cNvSpPr>
          <p:nvPr>
            <p:ph type="body" idx="10"/>
          </p:nvPr>
        </p:nvSpPr>
        <p:spPr>
          <a:xfrm>
            <a:off x="450566" y="5671789"/>
            <a:ext cx="11320519" cy="680279"/>
          </a:xfrm>
          <a:prstGeom prst="rect">
            <a:avLst/>
          </a:prstGeom>
        </p:spPr>
        <p:txBody>
          <a:bodyPr tIns="0" bIns="72000"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5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12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3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16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6" name="文本占位符 1"/>
          <p:cNvSpPr>
            <a:spLocks noGrp="1"/>
          </p:cNvSpPr>
          <p:nvPr>
            <p:ph type="body" idx="10"/>
          </p:nvPr>
        </p:nvSpPr>
        <p:spPr>
          <a:xfrm>
            <a:off x="1039275" y="1175577"/>
            <a:ext cx="10113450" cy="4506846"/>
          </a:xfrm>
          <a:prstGeom prst="rect">
            <a:avLst/>
          </a:prstGeom>
        </p:spPr>
        <p:txBody>
          <a:bodyPr tIns="0" bIns="72000"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5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12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3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16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10" name="表格占位符 9"/>
          <p:cNvSpPr>
            <a:spLocks noGrp="1"/>
          </p:cNvSpPr>
          <p:nvPr>
            <p:ph type="tbl" sz="quarter" idx="25" hasCustomPrompt="1"/>
          </p:nvPr>
        </p:nvSpPr>
        <p:spPr>
          <a:xfrm>
            <a:off x="1803400" y="1273072"/>
            <a:ext cx="8585200" cy="4378428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插入表格</a:t>
            </a:r>
          </a:p>
        </p:txBody>
      </p:sp>
      <p:sp>
        <p:nvSpPr>
          <p:cNvPr id="14" name="文本占位符 1"/>
          <p:cNvSpPr>
            <a:spLocks noGrp="1"/>
          </p:cNvSpPr>
          <p:nvPr>
            <p:ph type="body" idx="10"/>
          </p:nvPr>
        </p:nvSpPr>
        <p:spPr>
          <a:xfrm>
            <a:off x="450566" y="5671789"/>
            <a:ext cx="11320519" cy="680279"/>
          </a:xfrm>
          <a:prstGeom prst="rect">
            <a:avLst/>
          </a:prstGeom>
        </p:spPr>
        <p:txBody>
          <a:bodyPr tIns="0" bIns="72000"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15" name="文本占位符 1"/>
          <p:cNvSpPr>
            <a:spLocks noGrp="1"/>
          </p:cNvSpPr>
          <p:nvPr>
            <p:ph type="body" idx="10"/>
          </p:nvPr>
        </p:nvSpPr>
        <p:spPr>
          <a:xfrm>
            <a:off x="1039275" y="1175577"/>
            <a:ext cx="10113450" cy="4506846"/>
          </a:xfrm>
          <a:prstGeom prst="rect">
            <a:avLst/>
          </a:prstGeom>
        </p:spPr>
        <p:txBody>
          <a:bodyPr tIns="0" bIns="72000"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90664-33E1-4033-824E-D637D1127D7E}" type="datetimeFigureOut">
              <a:rPr lang="zh-CN" altLang="en-US" smtClean="0"/>
              <a:t>2026/4/2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29951-F288-413B-B8BC-0B951340F54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5">
                  <a:lumMod val="20000"/>
                  <a:lumOff val="80000"/>
                  <a:alpha val="51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162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 userDrawn="1"/>
        </p:nvSpPr>
        <p:spPr>
          <a:xfrm>
            <a:off x="-19050" y="-12700"/>
            <a:ext cx="12230100" cy="6883400"/>
          </a:xfrm>
          <a:prstGeom prst="rect">
            <a:avLst/>
          </a:prstGeom>
          <a:gradFill>
            <a:gsLst>
              <a:gs pos="18000">
                <a:schemeClr val="tx1"/>
              </a:gs>
              <a:gs pos="100000">
                <a:schemeClr val="accent1">
                  <a:lumMod val="20000"/>
                  <a:lumOff val="80000"/>
                  <a:alpha val="10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0"/>
          </a:gradFill>
          <a:ln w="9525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 userDrawn="1"/>
        </p:nvSpPr>
        <p:spPr>
          <a:xfrm>
            <a:off x="4782521" y="781869"/>
            <a:ext cx="6736378" cy="5775342"/>
          </a:xfrm>
          <a:prstGeom prst="roundRect">
            <a:avLst>
              <a:gd name="adj" fmla="val 2047"/>
            </a:avLst>
          </a:prstGeom>
          <a:solidFill>
            <a:schemeClr val="tx1"/>
          </a:solidFill>
          <a:ln w="12700" cap="sq">
            <a:solidFill>
              <a:schemeClr val="accent1">
                <a:lumMod val="75000"/>
              </a:schemeClr>
            </a:solidFill>
            <a:miter/>
          </a:ln>
          <a:effectLst>
            <a:outerShdw blurRad="393700" dist="228600" sx="102000" sy="102000" algn="ctr" rotWithShape="0">
              <a:schemeClr val="accent1">
                <a:lumMod val="50000"/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 userDrawn="1"/>
        </p:nvSpPr>
        <p:spPr>
          <a:xfrm>
            <a:off x="801274" y="719340"/>
            <a:ext cx="130290" cy="130290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 userDrawn="1"/>
        </p:nvSpPr>
        <p:spPr>
          <a:xfrm>
            <a:off x="1036824" y="719340"/>
            <a:ext cx="130290" cy="130290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 userDrawn="1"/>
        </p:nvSpPr>
        <p:spPr>
          <a:xfrm>
            <a:off x="1272374" y="719340"/>
            <a:ext cx="130290" cy="130290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 userDrawn="1"/>
        </p:nvSpPr>
        <p:spPr>
          <a:xfrm flipH="1">
            <a:off x="11152208" y="5905500"/>
            <a:ext cx="1058842" cy="952500"/>
          </a:xfrm>
          <a:custGeom>
            <a:avLst/>
            <a:gdLst>
              <a:gd name="connsiteX0" fmla="*/ 487717 w 1899137"/>
              <a:gd name="connsiteY0" fmla="*/ 0 h 1708402"/>
              <a:gd name="connsiteX1" fmla="*/ 1899137 w 1899137"/>
              <a:gd name="connsiteY1" fmla="*/ 1411421 h 1708402"/>
              <a:gd name="connsiteX2" fmla="*/ 1870462 w 1899137"/>
              <a:gd name="connsiteY2" fmla="*/ 1695872 h 1708402"/>
              <a:gd name="connsiteX3" fmla="*/ 1867240 w 1899137"/>
              <a:gd name="connsiteY3" fmla="*/ 1708402 h 1708402"/>
              <a:gd name="connsiteX4" fmla="*/ 1125872 w 1899137"/>
              <a:gd name="connsiteY4" fmla="*/ 1708402 h 1708402"/>
              <a:gd name="connsiteX5" fmla="*/ 1137969 w 1899137"/>
              <a:gd name="connsiteY5" fmla="*/ 1686115 h 1708402"/>
              <a:gd name="connsiteX6" fmla="*/ 1193427 w 1899137"/>
              <a:gd name="connsiteY6" fmla="*/ 1411421 h 1708402"/>
              <a:gd name="connsiteX7" fmla="*/ 487717 w 1899137"/>
              <a:gd name="connsiteY7" fmla="*/ 705711 h 1708402"/>
              <a:gd name="connsiteX8" fmla="*/ 93149 w 1899137"/>
              <a:gd name="connsiteY8" fmla="*/ 826235 h 1708402"/>
              <a:gd name="connsiteX9" fmla="*/ 0 w 1899137"/>
              <a:gd name="connsiteY9" fmla="*/ 903089 h 1708402"/>
              <a:gd name="connsiteX10" fmla="*/ 0 w 1899137"/>
              <a:gd name="connsiteY10" fmla="*/ 90250 h 1708402"/>
              <a:gd name="connsiteX11" fmla="*/ 68004 w 1899137"/>
              <a:gd name="connsiteY11" fmla="*/ 63455 h 1708402"/>
              <a:gd name="connsiteX12" fmla="*/ 487717 w 1899137"/>
              <a:gd name="connsiteY12" fmla="*/ 0 h 1708402"/>
            </a:gdLst>
            <a:ahLst/>
            <a:cxnLst/>
            <a:rect l="l" t="t" r="r" b="b"/>
            <a:pathLst>
              <a:path w="1899137" h="1708402">
                <a:moveTo>
                  <a:pt x="487717" y="0"/>
                </a:moveTo>
                <a:cubicBezTo>
                  <a:pt x="1267223" y="0"/>
                  <a:pt x="1899137" y="631915"/>
                  <a:pt x="1899137" y="1411421"/>
                </a:cubicBezTo>
                <a:cubicBezTo>
                  <a:pt x="1899137" y="1508859"/>
                  <a:pt x="1889264" y="1603992"/>
                  <a:pt x="1870462" y="1695872"/>
                </a:cubicBezTo>
                <a:lnTo>
                  <a:pt x="1867240" y="1708402"/>
                </a:lnTo>
                <a:lnTo>
                  <a:pt x="1125872" y="1708402"/>
                </a:lnTo>
                <a:lnTo>
                  <a:pt x="1137969" y="1686115"/>
                </a:lnTo>
                <a:cubicBezTo>
                  <a:pt x="1173680" y="1601685"/>
                  <a:pt x="1193427" y="1508859"/>
                  <a:pt x="1193427" y="1411421"/>
                </a:cubicBezTo>
                <a:cubicBezTo>
                  <a:pt x="1193427" y="1021668"/>
                  <a:pt x="877469" y="705711"/>
                  <a:pt x="487717" y="705711"/>
                </a:cubicBezTo>
                <a:cubicBezTo>
                  <a:pt x="341559" y="705711"/>
                  <a:pt x="205780" y="750143"/>
                  <a:pt x="93149" y="826235"/>
                </a:cubicBezTo>
                <a:lnTo>
                  <a:pt x="0" y="903089"/>
                </a:lnTo>
                <a:lnTo>
                  <a:pt x="0" y="90250"/>
                </a:lnTo>
                <a:lnTo>
                  <a:pt x="68004" y="63455"/>
                </a:lnTo>
                <a:cubicBezTo>
                  <a:pt x="200591" y="22217"/>
                  <a:pt x="341559" y="0"/>
                  <a:pt x="487717" y="0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 userDrawn="1"/>
        </p:nvSpPr>
        <p:spPr>
          <a:xfrm>
            <a:off x="6691243" y="1201769"/>
            <a:ext cx="675344" cy="675344"/>
          </a:xfrm>
          <a:prstGeom prst="donut">
            <a:avLst>
              <a:gd name="adj" fmla="val 9441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标题 1"/>
          <p:cNvSpPr txBox="1"/>
          <p:nvPr userDrawn="1"/>
        </p:nvSpPr>
        <p:spPr>
          <a:xfrm>
            <a:off x="6811739" y="1322266"/>
            <a:ext cx="434352" cy="43435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  <a:effectLst>
            <a:outerShdw blurRad="114300" dist="76200" dir="2700000" algn="tl" rotWithShape="0">
              <a:schemeClr val="accent1">
                <a:lumMod val="75000"/>
                <a:alpha val="33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标题 1"/>
          <p:cNvSpPr txBox="1"/>
          <p:nvPr userDrawn="1"/>
        </p:nvSpPr>
        <p:spPr>
          <a:xfrm>
            <a:off x="6809874" y="1255138"/>
            <a:ext cx="438082" cy="43435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2800" dirty="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POSans H"/>
              </a:rPr>
              <a:t>1</a:t>
            </a:r>
            <a:endParaRPr kumimoji="1"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" name="标题 1"/>
          <p:cNvSpPr txBox="1"/>
          <p:nvPr userDrawn="1"/>
        </p:nvSpPr>
        <p:spPr>
          <a:xfrm>
            <a:off x="6691243" y="2208866"/>
            <a:ext cx="675344" cy="675344"/>
          </a:xfrm>
          <a:prstGeom prst="donut">
            <a:avLst>
              <a:gd name="adj" fmla="val 9441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标题 1"/>
          <p:cNvSpPr txBox="1"/>
          <p:nvPr userDrawn="1"/>
        </p:nvSpPr>
        <p:spPr>
          <a:xfrm>
            <a:off x="6811739" y="2329363"/>
            <a:ext cx="434352" cy="43435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  <a:effectLst>
            <a:outerShdw blurRad="114300" dist="76200" dir="2700000" algn="tl" rotWithShape="0">
              <a:schemeClr val="accent1">
                <a:lumMod val="75000"/>
                <a:alpha val="33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5" name="标题 1"/>
          <p:cNvSpPr txBox="1"/>
          <p:nvPr userDrawn="1"/>
        </p:nvSpPr>
        <p:spPr>
          <a:xfrm>
            <a:off x="6809874" y="2262235"/>
            <a:ext cx="438082" cy="43435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2800" dirty="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POSans H"/>
              </a:rPr>
              <a:t>2</a:t>
            </a:r>
            <a:endParaRPr kumimoji="1"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" name="标题 1"/>
          <p:cNvSpPr txBox="1"/>
          <p:nvPr userDrawn="1"/>
        </p:nvSpPr>
        <p:spPr>
          <a:xfrm>
            <a:off x="6691243" y="3215963"/>
            <a:ext cx="675344" cy="675344"/>
          </a:xfrm>
          <a:prstGeom prst="donut">
            <a:avLst>
              <a:gd name="adj" fmla="val 9441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" name="标题 1"/>
          <p:cNvSpPr txBox="1"/>
          <p:nvPr userDrawn="1"/>
        </p:nvSpPr>
        <p:spPr>
          <a:xfrm>
            <a:off x="6811739" y="3336460"/>
            <a:ext cx="434352" cy="43435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  <a:effectLst>
            <a:outerShdw blurRad="114300" dist="76200" dir="2700000" algn="tl" rotWithShape="0">
              <a:schemeClr val="accent1">
                <a:lumMod val="75000"/>
                <a:alpha val="33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6" name="标题 1"/>
          <p:cNvSpPr txBox="1"/>
          <p:nvPr userDrawn="1"/>
        </p:nvSpPr>
        <p:spPr>
          <a:xfrm>
            <a:off x="6809874" y="3269332"/>
            <a:ext cx="438082" cy="43435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2800" dirty="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POSans H"/>
              </a:rPr>
              <a:t>3</a:t>
            </a:r>
            <a:endParaRPr kumimoji="1"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0" name="标题 1"/>
          <p:cNvSpPr txBox="1"/>
          <p:nvPr userDrawn="1"/>
        </p:nvSpPr>
        <p:spPr>
          <a:xfrm>
            <a:off x="6691243" y="4223060"/>
            <a:ext cx="675344" cy="675344"/>
          </a:xfrm>
          <a:prstGeom prst="donut">
            <a:avLst>
              <a:gd name="adj" fmla="val 9441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2" name="标题 1"/>
          <p:cNvSpPr txBox="1"/>
          <p:nvPr userDrawn="1"/>
        </p:nvSpPr>
        <p:spPr>
          <a:xfrm>
            <a:off x="6811739" y="4343557"/>
            <a:ext cx="434352" cy="43435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  <a:effectLst>
            <a:outerShdw blurRad="114300" dist="76200" dir="2700000" algn="tl" rotWithShape="0">
              <a:schemeClr val="accent1">
                <a:lumMod val="75000"/>
                <a:alpha val="33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6" name="标题 1"/>
          <p:cNvSpPr txBox="1"/>
          <p:nvPr userDrawn="1"/>
        </p:nvSpPr>
        <p:spPr>
          <a:xfrm>
            <a:off x="6809874" y="4276429"/>
            <a:ext cx="438082" cy="43435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2800" dirty="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POSans H"/>
              </a:rPr>
              <a:t>4</a:t>
            </a:r>
            <a:endParaRPr kumimoji="1"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2" name="标题 1"/>
          <p:cNvSpPr txBox="1"/>
          <p:nvPr userDrawn="1"/>
        </p:nvSpPr>
        <p:spPr>
          <a:xfrm>
            <a:off x="6691243" y="5230156"/>
            <a:ext cx="675344" cy="675344"/>
          </a:xfrm>
          <a:prstGeom prst="donut">
            <a:avLst>
              <a:gd name="adj" fmla="val 9441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4" name="标题 1"/>
          <p:cNvSpPr txBox="1"/>
          <p:nvPr userDrawn="1"/>
        </p:nvSpPr>
        <p:spPr>
          <a:xfrm>
            <a:off x="6811739" y="5350654"/>
            <a:ext cx="434352" cy="43435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  <a:effectLst>
            <a:outerShdw blurRad="114300" dist="76200" dir="2700000" algn="tl" rotWithShape="0">
              <a:schemeClr val="accent1">
                <a:lumMod val="75000"/>
                <a:alpha val="33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" name="标题 1"/>
          <p:cNvSpPr txBox="1"/>
          <p:nvPr userDrawn="1"/>
        </p:nvSpPr>
        <p:spPr>
          <a:xfrm>
            <a:off x="6809874" y="5283526"/>
            <a:ext cx="438082" cy="43435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2800" dirty="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POSans H"/>
              </a:rPr>
              <a:t>5</a:t>
            </a:r>
            <a:endParaRPr kumimoji="1"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4" name="文本框 103"/>
          <p:cNvSpPr txBox="1"/>
          <p:nvPr userDrawn="1"/>
        </p:nvSpPr>
        <p:spPr>
          <a:xfrm>
            <a:off x="1402664" y="2146056"/>
            <a:ext cx="1884207" cy="2322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6000" dirty="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POSans H"/>
              </a:rPr>
              <a:t>目 录</a:t>
            </a:r>
            <a:endParaRPr kumimoji="1" lang="zh-CN" altLang="en-US" sz="6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5" name="文本框 104"/>
          <p:cNvSpPr txBox="1"/>
          <p:nvPr userDrawn="1"/>
        </p:nvSpPr>
        <p:spPr>
          <a:xfrm>
            <a:off x="7713785" y="1247054"/>
            <a:ext cx="19976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3200" b="1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课程内容</a:t>
            </a:r>
          </a:p>
        </p:txBody>
      </p:sp>
      <p:sp>
        <p:nvSpPr>
          <p:cNvPr id="106" name="文本框 105"/>
          <p:cNvSpPr txBox="1"/>
          <p:nvPr userDrawn="1"/>
        </p:nvSpPr>
        <p:spPr>
          <a:xfrm>
            <a:off x="7713785" y="2254151"/>
            <a:ext cx="19976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3200" b="1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课程分析</a:t>
            </a:r>
          </a:p>
        </p:txBody>
      </p:sp>
      <p:sp>
        <p:nvSpPr>
          <p:cNvPr id="107" name="文本框 106"/>
          <p:cNvSpPr txBox="1"/>
          <p:nvPr userDrawn="1"/>
        </p:nvSpPr>
        <p:spPr>
          <a:xfrm>
            <a:off x="7713785" y="3261248"/>
            <a:ext cx="19976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3200" b="1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学情分析</a:t>
            </a:r>
          </a:p>
        </p:txBody>
      </p:sp>
      <p:sp>
        <p:nvSpPr>
          <p:cNvPr id="108" name="文本框 107"/>
          <p:cNvSpPr txBox="1"/>
          <p:nvPr userDrawn="1"/>
        </p:nvSpPr>
        <p:spPr>
          <a:xfrm>
            <a:off x="7713785" y="4268345"/>
            <a:ext cx="19976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3200" b="1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教学实施</a:t>
            </a:r>
          </a:p>
        </p:txBody>
      </p:sp>
      <p:sp>
        <p:nvSpPr>
          <p:cNvPr id="110" name="文本框 109"/>
          <p:cNvSpPr txBox="1"/>
          <p:nvPr userDrawn="1"/>
        </p:nvSpPr>
        <p:spPr>
          <a:xfrm>
            <a:off x="7713785" y="5275441"/>
            <a:ext cx="19976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3200" b="1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教学建议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5">
                  <a:lumMod val="20000"/>
                  <a:lumOff val="80000"/>
                  <a:alpha val="51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162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 userDrawn="1"/>
        </p:nvSpPr>
        <p:spPr>
          <a:xfrm>
            <a:off x="-19050" y="-12700"/>
            <a:ext cx="12230100" cy="6883400"/>
          </a:xfrm>
          <a:prstGeom prst="rect">
            <a:avLst/>
          </a:prstGeom>
          <a:gradFill>
            <a:gsLst>
              <a:gs pos="18000">
                <a:schemeClr val="tx1"/>
              </a:gs>
              <a:gs pos="100000">
                <a:schemeClr val="accent1">
                  <a:lumMod val="20000"/>
                  <a:lumOff val="80000"/>
                  <a:alpha val="10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0"/>
          </a:gradFill>
          <a:ln w="9525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 userDrawn="1"/>
        </p:nvSpPr>
        <p:spPr>
          <a:xfrm>
            <a:off x="4782521" y="781869"/>
            <a:ext cx="6736378" cy="5775342"/>
          </a:xfrm>
          <a:prstGeom prst="roundRect">
            <a:avLst>
              <a:gd name="adj" fmla="val 2047"/>
            </a:avLst>
          </a:prstGeom>
          <a:solidFill>
            <a:schemeClr val="tx1"/>
          </a:solidFill>
          <a:ln w="12700" cap="sq">
            <a:solidFill>
              <a:schemeClr val="accent1">
                <a:lumMod val="75000"/>
              </a:schemeClr>
            </a:solidFill>
            <a:miter/>
          </a:ln>
          <a:effectLst>
            <a:outerShdw blurRad="393700" dist="228600" sx="102000" sy="102000" algn="ctr" rotWithShape="0">
              <a:schemeClr val="accent1">
                <a:lumMod val="50000"/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 userDrawn="1"/>
        </p:nvSpPr>
        <p:spPr>
          <a:xfrm>
            <a:off x="801274" y="719340"/>
            <a:ext cx="130290" cy="130290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 userDrawn="1"/>
        </p:nvSpPr>
        <p:spPr>
          <a:xfrm>
            <a:off x="1036824" y="719340"/>
            <a:ext cx="130290" cy="130290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 userDrawn="1"/>
        </p:nvSpPr>
        <p:spPr>
          <a:xfrm>
            <a:off x="1272374" y="719340"/>
            <a:ext cx="130290" cy="130290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 userDrawn="1"/>
        </p:nvSpPr>
        <p:spPr>
          <a:xfrm flipH="1">
            <a:off x="11152208" y="5905500"/>
            <a:ext cx="1058842" cy="952500"/>
          </a:xfrm>
          <a:custGeom>
            <a:avLst/>
            <a:gdLst>
              <a:gd name="connsiteX0" fmla="*/ 487717 w 1899137"/>
              <a:gd name="connsiteY0" fmla="*/ 0 h 1708402"/>
              <a:gd name="connsiteX1" fmla="*/ 1899137 w 1899137"/>
              <a:gd name="connsiteY1" fmla="*/ 1411421 h 1708402"/>
              <a:gd name="connsiteX2" fmla="*/ 1870462 w 1899137"/>
              <a:gd name="connsiteY2" fmla="*/ 1695872 h 1708402"/>
              <a:gd name="connsiteX3" fmla="*/ 1867240 w 1899137"/>
              <a:gd name="connsiteY3" fmla="*/ 1708402 h 1708402"/>
              <a:gd name="connsiteX4" fmla="*/ 1125872 w 1899137"/>
              <a:gd name="connsiteY4" fmla="*/ 1708402 h 1708402"/>
              <a:gd name="connsiteX5" fmla="*/ 1137969 w 1899137"/>
              <a:gd name="connsiteY5" fmla="*/ 1686115 h 1708402"/>
              <a:gd name="connsiteX6" fmla="*/ 1193427 w 1899137"/>
              <a:gd name="connsiteY6" fmla="*/ 1411421 h 1708402"/>
              <a:gd name="connsiteX7" fmla="*/ 487717 w 1899137"/>
              <a:gd name="connsiteY7" fmla="*/ 705711 h 1708402"/>
              <a:gd name="connsiteX8" fmla="*/ 93149 w 1899137"/>
              <a:gd name="connsiteY8" fmla="*/ 826235 h 1708402"/>
              <a:gd name="connsiteX9" fmla="*/ 0 w 1899137"/>
              <a:gd name="connsiteY9" fmla="*/ 903089 h 1708402"/>
              <a:gd name="connsiteX10" fmla="*/ 0 w 1899137"/>
              <a:gd name="connsiteY10" fmla="*/ 90250 h 1708402"/>
              <a:gd name="connsiteX11" fmla="*/ 68004 w 1899137"/>
              <a:gd name="connsiteY11" fmla="*/ 63455 h 1708402"/>
              <a:gd name="connsiteX12" fmla="*/ 487717 w 1899137"/>
              <a:gd name="connsiteY12" fmla="*/ 0 h 1708402"/>
            </a:gdLst>
            <a:ahLst/>
            <a:cxnLst/>
            <a:rect l="l" t="t" r="r" b="b"/>
            <a:pathLst>
              <a:path w="1899137" h="1708402">
                <a:moveTo>
                  <a:pt x="487717" y="0"/>
                </a:moveTo>
                <a:cubicBezTo>
                  <a:pt x="1267223" y="0"/>
                  <a:pt x="1899137" y="631915"/>
                  <a:pt x="1899137" y="1411421"/>
                </a:cubicBezTo>
                <a:cubicBezTo>
                  <a:pt x="1899137" y="1508859"/>
                  <a:pt x="1889264" y="1603992"/>
                  <a:pt x="1870462" y="1695872"/>
                </a:cubicBezTo>
                <a:lnTo>
                  <a:pt x="1867240" y="1708402"/>
                </a:lnTo>
                <a:lnTo>
                  <a:pt x="1125872" y="1708402"/>
                </a:lnTo>
                <a:lnTo>
                  <a:pt x="1137969" y="1686115"/>
                </a:lnTo>
                <a:cubicBezTo>
                  <a:pt x="1173680" y="1601685"/>
                  <a:pt x="1193427" y="1508859"/>
                  <a:pt x="1193427" y="1411421"/>
                </a:cubicBezTo>
                <a:cubicBezTo>
                  <a:pt x="1193427" y="1021668"/>
                  <a:pt x="877469" y="705711"/>
                  <a:pt x="487717" y="705711"/>
                </a:cubicBezTo>
                <a:cubicBezTo>
                  <a:pt x="341559" y="705711"/>
                  <a:pt x="205780" y="750143"/>
                  <a:pt x="93149" y="826235"/>
                </a:cubicBezTo>
                <a:lnTo>
                  <a:pt x="0" y="903089"/>
                </a:lnTo>
                <a:lnTo>
                  <a:pt x="0" y="90250"/>
                </a:lnTo>
                <a:lnTo>
                  <a:pt x="68004" y="63455"/>
                </a:lnTo>
                <a:cubicBezTo>
                  <a:pt x="200591" y="22217"/>
                  <a:pt x="341559" y="0"/>
                  <a:pt x="487717" y="0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 userDrawn="1"/>
        </p:nvSpPr>
        <p:spPr>
          <a:xfrm>
            <a:off x="6691243" y="1201769"/>
            <a:ext cx="675344" cy="675344"/>
          </a:xfrm>
          <a:prstGeom prst="donut">
            <a:avLst>
              <a:gd name="adj" fmla="val 9441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标题 1"/>
          <p:cNvSpPr txBox="1"/>
          <p:nvPr userDrawn="1"/>
        </p:nvSpPr>
        <p:spPr>
          <a:xfrm>
            <a:off x="6811739" y="1322266"/>
            <a:ext cx="434352" cy="43435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  <a:effectLst>
            <a:outerShdw blurRad="114300" dist="76200" dir="2700000" algn="tl" rotWithShape="0">
              <a:schemeClr val="accent1">
                <a:lumMod val="75000"/>
                <a:alpha val="33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标题 1"/>
          <p:cNvSpPr txBox="1"/>
          <p:nvPr userDrawn="1"/>
        </p:nvSpPr>
        <p:spPr>
          <a:xfrm>
            <a:off x="6809874" y="1255138"/>
            <a:ext cx="438082" cy="43435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2800" dirty="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POSans H"/>
              </a:rPr>
              <a:t>1</a:t>
            </a:r>
            <a:endParaRPr kumimoji="1"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" name="标题 1"/>
          <p:cNvSpPr txBox="1"/>
          <p:nvPr userDrawn="1"/>
        </p:nvSpPr>
        <p:spPr>
          <a:xfrm>
            <a:off x="6691243" y="2208866"/>
            <a:ext cx="675344" cy="675344"/>
          </a:xfrm>
          <a:prstGeom prst="donut">
            <a:avLst>
              <a:gd name="adj" fmla="val 9441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标题 1"/>
          <p:cNvSpPr txBox="1"/>
          <p:nvPr userDrawn="1"/>
        </p:nvSpPr>
        <p:spPr>
          <a:xfrm>
            <a:off x="6811739" y="2329363"/>
            <a:ext cx="434352" cy="43435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  <a:effectLst>
            <a:outerShdw blurRad="114300" dist="76200" dir="2700000" algn="tl" rotWithShape="0">
              <a:schemeClr val="accent1">
                <a:lumMod val="75000"/>
                <a:alpha val="33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5" name="标题 1"/>
          <p:cNvSpPr txBox="1"/>
          <p:nvPr userDrawn="1"/>
        </p:nvSpPr>
        <p:spPr>
          <a:xfrm>
            <a:off x="6809874" y="2262235"/>
            <a:ext cx="438082" cy="43435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2800" dirty="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POSans H"/>
              </a:rPr>
              <a:t>2</a:t>
            </a:r>
            <a:endParaRPr kumimoji="1"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" name="标题 1"/>
          <p:cNvSpPr txBox="1"/>
          <p:nvPr userDrawn="1"/>
        </p:nvSpPr>
        <p:spPr>
          <a:xfrm>
            <a:off x="6691243" y="3215963"/>
            <a:ext cx="675344" cy="675344"/>
          </a:xfrm>
          <a:prstGeom prst="donut">
            <a:avLst>
              <a:gd name="adj" fmla="val 9441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" name="标题 1"/>
          <p:cNvSpPr txBox="1"/>
          <p:nvPr userDrawn="1"/>
        </p:nvSpPr>
        <p:spPr>
          <a:xfrm>
            <a:off x="6811739" y="3336460"/>
            <a:ext cx="434352" cy="43435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  <a:effectLst>
            <a:outerShdw blurRad="114300" dist="76200" dir="2700000" algn="tl" rotWithShape="0">
              <a:schemeClr val="accent1">
                <a:lumMod val="75000"/>
                <a:alpha val="33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6" name="标题 1"/>
          <p:cNvSpPr txBox="1"/>
          <p:nvPr userDrawn="1"/>
        </p:nvSpPr>
        <p:spPr>
          <a:xfrm>
            <a:off x="6809874" y="3269332"/>
            <a:ext cx="438082" cy="43435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2800" dirty="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POSans H"/>
              </a:rPr>
              <a:t>3</a:t>
            </a:r>
            <a:endParaRPr kumimoji="1"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0" name="标题 1"/>
          <p:cNvSpPr txBox="1"/>
          <p:nvPr userDrawn="1"/>
        </p:nvSpPr>
        <p:spPr>
          <a:xfrm>
            <a:off x="6691243" y="4223060"/>
            <a:ext cx="675344" cy="675344"/>
          </a:xfrm>
          <a:prstGeom prst="donut">
            <a:avLst>
              <a:gd name="adj" fmla="val 9441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2" name="标题 1"/>
          <p:cNvSpPr txBox="1"/>
          <p:nvPr userDrawn="1"/>
        </p:nvSpPr>
        <p:spPr>
          <a:xfrm>
            <a:off x="6811739" y="4343557"/>
            <a:ext cx="434352" cy="43435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  <a:effectLst>
            <a:outerShdw blurRad="114300" dist="76200" dir="2700000" algn="tl" rotWithShape="0">
              <a:schemeClr val="accent1">
                <a:lumMod val="75000"/>
                <a:alpha val="33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6" name="标题 1"/>
          <p:cNvSpPr txBox="1"/>
          <p:nvPr userDrawn="1"/>
        </p:nvSpPr>
        <p:spPr>
          <a:xfrm>
            <a:off x="6809874" y="4276429"/>
            <a:ext cx="438082" cy="43435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2800" dirty="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POSans H"/>
              </a:rPr>
              <a:t>4</a:t>
            </a:r>
            <a:endParaRPr kumimoji="1"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2" name="标题 1"/>
          <p:cNvSpPr txBox="1"/>
          <p:nvPr userDrawn="1"/>
        </p:nvSpPr>
        <p:spPr>
          <a:xfrm>
            <a:off x="6691243" y="5230156"/>
            <a:ext cx="675344" cy="675344"/>
          </a:xfrm>
          <a:prstGeom prst="donut">
            <a:avLst>
              <a:gd name="adj" fmla="val 9441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4" name="标题 1"/>
          <p:cNvSpPr txBox="1"/>
          <p:nvPr userDrawn="1"/>
        </p:nvSpPr>
        <p:spPr>
          <a:xfrm>
            <a:off x="6811739" y="5350654"/>
            <a:ext cx="434352" cy="43435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  <a:effectLst>
            <a:outerShdw blurRad="114300" dist="76200" dir="2700000" algn="tl" rotWithShape="0">
              <a:schemeClr val="accent1">
                <a:lumMod val="75000"/>
                <a:alpha val="33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" name="标题 1"/>
          <p:cNvSpPr txBox="1"/>
          <p:nvPr userDrawn="1"/>
        </p:nvSpPr>
        <p:spPr>
          <a:xfrm>
            <a:off x="6809874" y="5283526"/>
            <a:ext cx="438082" cy="43435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2800" dirty="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POSans H"/>
              </a:rPr>
              <a:t>5</a:t>
            </a:r>
            <a:endParaRPr kumimoji="1"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4" name="文本框 103"/>
          <p:cNvSpPr txBox="1"/>
          <p:nvPr userDrawn="1"/>
        </p:nvSpPr>
        <p:spPr>
          <a:xfrm>
            <a:off x="1402664" y="2146056"/>
            <a:ext cx="1884207" cy="2322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6000" dirty="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POSans H"/>
              </a:rPr>
              <a:t>目 录</a:t>
            </a:r>
            <a:endParaRPr kumimoji="1" lang="zh-CN" altLang="en-US" sz="6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5" name="文本框 104"/>
          <p:cNvSpPr txBox="1"/>
          <p:nvPr userDrawn="1"/>
        </p:nvSpPr>
        <p:spPr>
          <a:xfrm>
            <a:off x="7949334" y="1247054"/>
            <a:ext cx="15265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3200" b="1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引入</a:t>
            </a:r>
          </a:p>
        </p:txBody>
      </p:sp>
      <p:sp>
        <p:nvSpPr>
          <p:cNvPr id="106" name="文本框 105"/>
          <p:cNvSpPr txBox="1"/>
          <p:nvPr userDrawn="1"/>
        </p:nvSpPr>
        <p:spPr>
          <a:xfrm>
            <a:off x="7949334" y="2254151"/>
            <a:ext cx="15265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3200" b="1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探究</a:t>
            </a:r>
          </a:p>
        </p:txBody>
      </p:sp>
      <p:sp>
        <p:nvSpPr>
          <p:cNvPr id="107" name="文本框 106"/>
          <p:cNvSpPr txBox="1"/>
          <p:nvPr userDrawn="1"/>
        </p:nvSpPr>
        <p:spPr>
          <a:xfrm>
            <a:off x="7949334" y="3261248"/>
            <a:ext cx="15265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3200" b="1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实践</a:t>
            </a:r>
          </a:p>
        </p:txBody>
      </p:sp>
      <p:sp>
        <p:nvSpPr>
          <p:cNvPr id="108" name="文本框 107"/>
          <p:cNvSpPr txBox="1"/>
          <p:nvPr userDrawn="1"/>
        </p:nvSpPr>
        <p:spPr>
          <a:xfrm>
            <a:off x="7949334" y="4268345"/>
            <a:ext cx="15265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3200" b="1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评价</a:t>
            </a:r>
          </a:p>
        </p:txBody>
      </p:sp>
      <p:sp>
        <p:nvSpPr>
          <p:cNvPr id="110" name="文本框 109"/>
          <p:cNvSpPr txBox="1"/>
          <p:nvPr userDrawn="1"/>
        </p:nvSpPr>
        <p:spPr>
          <a:xfrm>
            <a:off x="7949334" y="5275441"/>
            <a:ext cx="15265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3200" b="1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拓展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标题 1"/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gradFill>
            <a:gsLst>
              <a:gs pos="9000">
                <a:schemeClr val="accent1">
                  <a:lumMod val="10000"/>
                  <a:lumOff val="90000"/>
                </a:schemeClr>
              </a:gs>
              <a:gs pos="97000">
                <a:schemeClr val="accent2">
                  <a:lumMod val="10000"/>
                  <a:lumOff val="9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9050" cap="flat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12" name="图片 11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sp>
        <p:nvSpPr>
          <p:cNvPr id="44" name="标题 1"/>
          <p:cNvSpPr txBox="1"/>
          <p:nvPr userDrawn="1"/>
        </p:nvSpPr>
        <p:spPr>
          <a:xfrm>
            <a:off x="3010000" y="343004"/>
            <a:ext cx="6172000" cy="6171992"/>
          </a:xfrm>
          <a:prstGeom prst="arc">
            <a:avLst>
              <a:gd name="adj1" fmla="val 16200000"/>
              <a:gd name="adj2" fmla="val 21061076"/>
            </a:avLst>
          </a:prstGeom>
          <a:noFill/>
          <a:ln w="635000" cap="rnd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74000"/>
                  </a:schemeClr>
                </a:gs>
              </a:gsLst>
              <a:lin ang="5400000" scaled="0"/>
            </a:gra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5" name="标题 1"/>
          <p:cNvSpPr txBox="1"/>
          <p:nvPr userDrawn="1"/>
        </p:nvSpPr>
        <p:spPr>
          <a:xfrm>
            <a:off x="1925195" y="-741800"/>
            <a:ext cx="8341610" cy="8341600"/>
          </a:xfrm>
          <a:prstGeom prst="arc">
            <a:avLst>
              <a:gd name="adj1" fmla="val 15906370"/>
              <a:gd name="adj2" fmla="val 15584651"/>
            </a:avLst>
          </a:prstGeom>
          <a:noFill/>
          <a:ln w="1016000" cap="rnd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12000"/>
                  </a:schemeClr>
                </a:gs>
              </a:gsLst>
              <a:lin ang="5400000" scaled="0"/>
            </a:gra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800">
                <a:ln w="12700">
                  <a:noFill/>
                </a:ln>
                <a:noFill/>
                <a:latin typeface="OPPOSans R"/>
                <a:ea typeface="OPPOSans R"/>
                <a:cs typeface="OPPOSans R"/>
              </a:rPr>
              <a:t>©方能演亦</a:t>
            </a:r>
            <a:endParaRPr kumimoji="1" lang="zh-CN" altLang="en-US"/>
          </a:p>
        </p:txBody>
      </p:sp>
      <p:sp>
        <p:nvSpPr>
          <p:cNvPr id="46" name="标题 1"/>
          <p:cNvSpPr txBox="1"/>
          <p:nvPr userDrawn="1"/>
        </p:nvSpPr>
        <p:spPr>
          <a:xfrm flipV="1">
            <a:off x="3160806" y="657510"/>
            <a:ext cx="5710694" cy="5862368"/>
          </a:xfrm>
          <a:prstGeom prst="arc">
            <a:avLst>
              <a:gd name="adj1" fmla="val 10986715"/>
              <a:gd name="adj2" fmla="val 15976060"/>
            </a:avLst>
          </a:prstGeom>
          <a:noFill/>
          <a:ln w="508000" cap="rnd">
            <a:gradFill>
              <a:gsLst>
                <a:gs pos="0">
                  <a:schemeClr val="accent1">
                    <a:alpha val="0"/>
                    <a:lumMod val="0"/>
                    <a:lumOff val="100000"/>
                  </a:schemeClr>
                </a:gs>
                <a:gs pos="100000">
                  <a:schemeClr val="accent1">
                    <a:alpha val="74000"/>
                  </a:schemeClr>
                </a:gs>
              </a:gsLst>
              <a:lin ang="21000000" scaled="0"/>
            </a:gra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7" name="标题 1"/>
          <p:cNvSpPr txBox="1"/>
          <p:nvPr userDrawn="1"/>
        </p:nvSpPr>
        <p:spPr>
          <a:xfrm flipH="1" flipV="1">
            <a:off x="3297315" y="630320"/>
            <a:ext cx="5597370" cy="5597360"/>
          </a:xfrm>
          <a:prstGeom prst="arc">
            <a:avLst>
              <a:gd name="adj1" fmla="val 16723490"/>
              <a:gd name="adj2" fmla="val 2193369"/>
            </a:avLst>
          </a:prstGeom>
          <a:noFill/>
          <a:ln w="635000" cap="rnd">
            <a:gradFill>
              <a:gsLst>
                <a:gs pos="0">
                  <a:schemeClr val="accent1">
                    <a:alpha val="0"/>
                    <a:lumMod val="0"/>
                    <a:lumOff val="100000"/>
                  </a:schemeClr>
                </a:gs>
                <a:gs pos="100000">
                  <a:schemeClr val="accent2">
                    <a:alpha val="46000"/>
                  </a:schemeClr>
                </a:gs>
              </a:gsLst>
              <a:lin ang="5400000" scaled="0"/>
            </a:gra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8" name="标题 1"/>
          <p:cNvSpPr txBox="1"/>
          <p:nvPr userDrawn="1"/>
        </p:nvSpPr>
        <p:spPr>
          <a:xfrm>
            <a:off x="564440" y="6016727"/>
            <a:ext cx="575008" cy="358673"/>
          </a:xfrm>
          <a:custGeom>
            <a:avLst/>
            <a:gdLst>
              <a:gd name="connsiteX0" fmla="*/ 385124 w 406520"/>
              <a:gd name="connsiteY0" fmla="*/ 210783 h 253575"/>
              <a:gd name="connsiteX1" fmla="*/ 406520 w 406520"/>
              <a:gd name="connsiteY1" fmla="*/ 232179 h 253575"/>
              <a:gd name="connsiteX2" fmla="*/ 385124 w 406520"/>
              <a:gd name="connsiteY2" fmla="*/ 253575 h 253575"/>
              <a:gd name="connsiteX3" fmla="*/ 363728 w 406520"/>
              <a:gd name="connsiteY3" fmla="*/ 232179 h 253575"/>
              <a:gd name="connsiteX4" fmla="*/ 385124 w 406520"/>
              <a:gd name="connsiteY4" fmla="*/ 210783 h 253575"/>
              <a:gd name="connsiteX5" fmla="*/ 294192 w 406520"/>
              <a:gd name="connsiteY5" fmla="*/ 210783 h 253575"/>
              <a:gd name="connsiteX6" fmla="*/ 315588 w 406520"/>
              <a:gd name="connsiteY6" fmla="*/ 232179 h 253575"/>
              <a:gd name="connsiteX7" fmla="*/ 294192 w 406520"/>
              <a:gd name="connsiteY7" fmla="*/ 253575 h 253575"/>
              <a:gd name="connsiteX8" fmla="*/ 272796 w 406520"/>
              <a:gd name="connsiteY8" fmla="*/ 232179 h 253575"/>
              <a:gd name="connsiteX9" fmla="*/ 294192 w 406520"/>
              <a:gd name="connsiteY9" fmla="*/ 210783 h 253575"/>
              <a:gd name="connsiteX10" fmla="*/ 203260 w 406520"/>
              <a:gd name="connsiteY10" fmla="*/ 210783 h 253575"/>
              <a:gd name="connsiteX11" fmla="*/ 224656 w 406520"/>
              <a:gd name="connsiteY11" fmla="*/ 232179 h 253575"/>
              <a:gd name="connsiteX12" fmla="*/ 203260 w 406520"/>
              <a:gd name="connsiteY12" fmla="*/ 253575 h 253575"/>
              <a:gd name="connsiteX13" fmla="*/ 181864 w 406520"/>
              <a:gd name="connsiteY13" fmla="*/ 232179 h 253575"/>
              <a:gd name="connsiteX14" fmla="*/ 203260 w 406520"/>
              <a:gd name="connsiteY14" fmla="*/ 210783 h 253575"/>
              <a:gd name="connsiteX15" fmla="*/ 112328 w 406520"/>
              <a:gd name="connsiteY15" fmla="*/ 210783 h 253575"/>
              <a:gd name="connsiteX16" fmla="*/ 133724 w 406520"/>
              <a:gd name="connsiteY16" fmla="*/ 232179 h 253575"/>
              <a:gd name="connsiteX17" fmla="*/ 112328 w 406520"/>
              <a:gd name="connsiteY17" fmla="*/ 253575 h 253575"/>
              <a:gd name="connsiteX18" fmla="*/ 90932 w 406520"/>
              <a:gd name="connsiteY18" fmla="*/ 232179 h 253575"/>
              <a:gd name="connsiteX19" fmla="*/ 112328 w 406520"/>
              <a:gd name="connsiteY19" fmla="*/ 210783 h 253575"/>
              <a:gd name="connsiteX20" fmla="*/ 21396 w 406520"/>
              <a:gd name="connsiteY20" fmla="*/ 210783 h 253575"/>
              <a:gd name="connsiteX21" fmla="*/ 42792 w 406520"/>
              <a:gd name="connsiteY21" fmla="*/ 232179 h 253575"/>
              <a:gd name="connsiteX22" fmla="*/ 21396 w 406520"/>
              <a:gd name="connsiteY22" fmla="*/ 253575 h 253575"/>
              <a:gd name="connsiteX23" fmla="*/ 0 w 406520"/>
              <a:gd name="connsiteY23" fmla="*/ 232179 h 253575"/>
              <a:gd name="connsiteX24" fmla="*/ 21396 w 406520"/>
              <a:gd name="connsiteY24" fmla="*/ 210783 h 253575"/>
              <a:gd name="connsiteX25" fmla="*/ 385124 w 406520"/>
              <a:gd name="connsiteY25" fmla="*/ 105391 h 253575"/>
              <a:gd name="connsiteX26" fmla="*/ 406520 w 406520"/>
              <a:gd name="connsiteY26" fmla="*/ 126787 h 253575"/>
              <a:gd name="connsiteX27" fmla="*/ 385124 w 406520"/>
              <a:gd name="connsiteY27" fmla="*/ 148183 h 253575"/>
              <a:gd name="connsiteX28" fmla="*/ 363728 w 406520"/>
              <a:gd name="connsiteY28" fmla="*/ 126787 h 253575"/>
              <a:gd name="connsiteX29" fmla="*/ 385124 w 406520"/>
              <a:gd name="connsiteY29" fmla="*/ 105391 h 253575"/>
              <a:gd name="connsiteX30" fmla="*/ 294192 w 406520"/>
              <a:gd name="connsiteY30" fmla="*/ 105391 h 253575"/>
              <a:gd name="connsiteX31" fmla="*/ 315588 w 406520"/>
              <a:gd name="connsiteY31" fmla="*/ 126787 h 253575"/>
              <a:gd name="connsiteX32" fmla="*/ 294192 w 406520"/>
              <a:gd name="connsiteY32" fmla="*/ 148183 h 253575"/>
              <a:gd name="connsiteX33" fmla="*/ 272796 w 406520"/>
              <a:gd name="connsiteY33" fmla="*/ 126787 h 253575"/>
              <a:gd name="connsiteX34" fmla="*/ 294192 w 406520"/>
              <a:gd name="connsiteY34" fmla="*/ 105391 h 253575"/>
              <a:gd name="connsiteX35" fmla="*/ 203260 w 406520"/>
              <a:gd name="connsiteY35" fmla="*/ 105391 h 253575"/>
              <a:gd name="connsiteX36" fmla="*/ 224656 w 406520"/>
              <a:gd name="connsiteY36" fmla="*/ 126787 h 253575"/>
              <a:gd name="connsiteX37" fmla="*/ 203260 w 406520"/>
              <a:gd name="connsiteY37" fmla="*/ 148183 h 253575"/>
              <a:gd name="connsiteX38" fmla="*/ 181864 w 406520"/>
              <a:gd name="connsiteY38" fmla="*/ 126787 h 253575"/>
              <a:gd name="connsiteX39" fmla="*/ 203260 w 406520"/>
              <a:gd name="connsiteY39" fmla="*/ 105391 h 253575"/>
              <a:gd name="connsiteX40" fmla="*/ 112328 w 406520"/>
              <a:gd name="connsiteY40" fmla="*/ 105391 h 253575"/>
              <a:gd name="connsiteX41" fmla="*/ 133724 w 406520"/>
              <a:gd name="connsiteY41" fmla="*/ 126787 h 253575"/>
              <a:gd name="connsiteX42" fmla="*/ 112328 w 406520"/>
              <a:gd name="connsiteY42" fmla="*/ 148183 h 253575"/>
              <a:gd name="connsiteX43" fmla="*/ 90932 w 406520"/>
              <a:gd name="connsiteY43" fmla="*/ 126787 h 253575"/>
              <a:gd name="connsiteX44" fmla="*/ 112328 w 406520"/>
              <a:gd name="connsiteY44" fmla="*/ 105391 h 253575"/>
              <a:gd name="connsiteX45" fmla="*/ 21396 w 406520"/>
              <a:gd name="connsiteY45" fmla="*/ 105391 h 253575"/>
              <a:gd name="connsiteX46" fmla="*/ 42792 w 406520"/>
              <a:gd name="connsiteY46" fmla="*/ 126787 h 253575"/>
              <a:gd name="connsiteX47" fmla="*/ 21396 w 406520"/>
              <a:gd name="connsiteY47" fmla="*/ 148183 h 253575"/>
              <a:gd name="connsiteX48" fmla="*/ 0 w 406520"/>
              <a:gd name="connsiteY48" fmla="*/ 126787 h 253575"/>
              <a:gd name="connsiteX49" fmla="*/ 21396 w 406520"/>
              <a:gd name="connsiteY49" fmla="*/ 105391 h 253575"/>
              <a:gd name="connsiteX50" fmla="*/ 385124 w 406520"/>
              <a:gd name="connsiteY50" fmla="*/ 0 h 253575"/>
              <a:gd name="connsiteX51" fmla="*/ 406520 w 406520"/>
              <a:gd name="connsiteY51" fmla="*/ 21396 h 253575"/>
              <a:gd name="connsiteX52" fmla="*/ 385124 w 406520"/>
              <a:gd name="connsiteY52" fmla="*/ 42792 h 253575"/>
              <a:gd name="connsiteX53" fmla="*/ 363728 w 406520"/>
              <a:gd name="connsiteY53" fmla="*/ 21396 h 253575"/>
              <a:gd name="connsiteX54" fmla="*/ 385124 w 406520"/>
              <a:gd name="connsiteY54" fmla="*/ 0 h 253575"/>
              <a:gd name="connsiteX55" fmla="*/ 294192 w 406520"/>
              <a:gd name="connsiteY55" fmla="*/ 0 h 253575"/>
              <a:gd name="connsiteX56" fmla="*/ 315588 w 406520"/>
              <a:gd name="connsiteY56" fmla="*/ 21396 h 253575"/>
              <a:gd name="connsiteX57" fmla="*/ 294192 w 406520"/>
              <a:gd name="connsiteY57" fmla="*/ 42792 h 253575"/>
              <a:gd name="connsiteX58" fmla="*/ 272796 w 406520"/>
              <a:gd name="connsiteY58" fmla="*/ 21396 h 253575"/>
              <a:gd name="connsiteX59" fmla="*/ 294192 w 406520"/>
              <a:gd name="connsiteY59" fmla="*/ 0 h 253575"/>
              <a:gd name="connsiteX60" fmla="*/ 203260 w 406520"/>
              <a:gd name="connsiteY60" fmla="*/ 0 h 253575"/>
              <a:gd name="connsiteX61" fmla="*/ 224656 w 406520"/>
              <a:gd name="connsiteY61" fmla="*/ 21396 h 253575"/>
              <a:gd name="connsiteX62" fmla="*/ 203260 w 406520"/>
              <a:gd name="connsiteY62" fmla="*/ 42792 h 253575"/>
              <a:gd name="connsiteX63" fmla="*/ 181864 w 406520"/>
              <a:gd name="connsiteY63" fmla="*/ 21396 h 253575"/>
              <a:gd name="connsiteX64" fmla="*/ 203260 w 406520"/>
              <a:gd name="connsiteY64" fmla="*/ 0 h 253575"/>
              <a:gd name="connsiteX65" fmla="*/ 112328 w 406520"/>
              <a:gd name="connsiteY65" fmla="*/ 0 h 253575"/>
              <a:gd name="connsiteX66" fmla="*/ 133724 w 406520"/>
              <a:gd name="connsiteY66" fmla="*/ 21396 h 253575"/>
              <a:gd name="connsiteX67" fmla="*/ 112328 w 406520"/>
              <a:gd name="connsiteY67" fmla="*/ 42792 h 253575"/>
              <a:gd name="connsiteX68" fmla="*/ 90932 w 406520"/>
              <a:gd name="connsiteY68" fmla="*/ 21396 h 253575"/>
              <a:gd name="connsiteX69" fmla="*/ 112328 w 406520"/>
              <a:gd name="connsiteY69" fmla="*/ 0 h 253575"/>
              <a:gd name="connsiteX70" fmla="*/ 21396 w 406520"/>
              <a:gd name="connsiteY70" fmla="*/ 0 h 253575"/>
              <a:gd name="connsiteX71" fmla="*/ 42792 w 406520"/>
              <a:gd name="connsiteY71" fmla="*/ 21396 h 253575"/>
              <a:gd name="connsiteX72" fmla="*/ 21396 w 406520"/>
              <a:gd name="connsiteY72" fmla="*/ 42792 h 253575"/>
              <a:gd name="connsiteX73" fmla="*/ 0 w 406520"/>
              <a:gd name="connsiteY73" fmla="*/ 21396 h 253575"/>
              <a:gd name="connsiteX74" fmla="*/ 21396 w 406520"/>
              <a:gd name="connsiteY74" fmla="*/ 0 h 253575"/>
            </a:gdLst>
            <a:ahLst/>
            <a:cxnLst/>
            <a:rect l="l" t="t" r="r" b="b"/>
            <a:pathLst>
              <a:path w="406520" h="253575">
                <a:moveTo>
                  <a:pt x="385124" y="210783"/>
                </a:moveTo>
                <a:cubicBezTo>
                  <a:pt x="396941" y="210783"/>
                  <a:pt x="406520" y="220362"/>
                  <a:pt x="406520" y="232179"/>
                </a:cubicBezTo>
                <a:cubicBezTo>
                  <a:pt x="406520" y="243996"/>
                  <a:pt x="396941" y="253575"/>
                  <a:pt x="385124" y="253575"/>
                </a:cubicBezTo>
                <a:cubicBezTo>
                  <a:pt x="373307" y="253575"/>
                  <a:pt x="363728" y="243996"/>
                  <a:pt x="363728" y="232179"/>
                </a:cubicBezTo>
                <a:cubicBezTo>
                  <a:pt x="363728" y="220362"/>
                  <a:pt x="373307" y="210783"/>
                  <a:pt x="385124" y="210783"/>
                </a:cubicBezTo>
                <a:close/>
                <a:moveTo>
                  <a:pt x="294192" y="210783"/>
                </a:moveTo>
                <a:cubicBezTo>
                  <a:pt x="306009" y="210783"/>
                  <a:pt x="315588" y="220362"/>
                  <a:pt x="315588" y="232179"/>
                </a:cubicBezTo>
                <a:cubicBezTo>
                  <a:pt x="315588" y="243996"/>
                  <a:pt x="306009" y="253575"/>
                  <a:pt x="294192" y="253575"/>
                </a:cubicBezTo>
                <a:cubicBezTo>
                  <a:pt x="282375" y="253575"/>
                  <a:pt x="272796" y="243996"/>
                  <a:pt x="272796" y="232179"/>
                </a:cubicBezTo>
                <a:cubicBezTo>
                  <a:pt x="272796" y="220362"/>
                  <a:pt x="282375" y="210783"/>
                  <a:pt x="294192" y="210783"/>
                </a:cubicBezTo>
                <a:close/>
                <a:moveTo>
                  <a:pt x="203260" y="210783"/>
                </a:moveTo>
                <a:cubicBezTo>
                  <a:pt x="215077" y="210783"/>
                  <a:pt x="224656" y="220362"/>
                  <a:pt x="224656" y="232179"/>
                </a:cubicBezTo>
                <a:cubicBezTo>
                  <a:pt x="224656" y="243996"/>
                  <a:pt x="215077" y="253575"/>
                  <a:pt x="203260" y="253575"/>
                </a:cubicBezTo>
                <a:cubicBezTo>
                  <a:pt x="191443" y="253575"/>
                  <a:pt x="181864" y="243996"/>
                  <a:pt x="181864" y="232179"/>
                </a:cubicBezTo>
                <a:cubicBezTo>
                  <a:pt x="181864" y="220362"/>
                  <a:pt x="191443" y="210783"/>
                  <a:pt x="203260" y="210783"/>
                </a:cubicBezTo>
                <a:close/>
                <a:moveTo>
                  <a:pt x="112328" y="210783"/>
                </a:moveTo>
                <a:cubicBezTo>
                  <a:pt x="124145" y="210783"/>
                  <a:pt x="133724" y="220362"/>
                  <a:pt x="133724" y="232179"/>
                </a:cubicBezTo>
                <a:cubicBezTo>
                  <a:pt x="133724" y="243996"/>
                  <a:pt x="124145" y="253575"/>
                  <a:pt x="112328" y="253575"/>
                </a:cubicBezTo>
                <a:cubicBezTo>
                  <a:pt x="100511" y="253575"/>
                  <a:pt x="90932" y="243996"/>
                  <a:pt x="90932" y="232179"/>
                </a:cubicBezTo>
                <a:cubicBezTo>
                  <a:pt x="90932" y="220362"/>
                  <a:pt x="100511" y="210783"/>
                  <a:pt x="112328" y="210783"/>
                </a:cubicBezTo>
                <a:close/>
                <a:moveTo>
                  <a:pt x="21396" y="210783"/>
                </a:moveTo>
                <a:cubicBezTo>
                  <a:pt x="33213" y="210783"/>
                  <a:pt x="42792" y="220362"/>
                  <a:pt x="42792" y="232179"/>
                </a:cubicBezTo>
                <a:cubicBezTo>
                  <a:pt x="42792" y="243996"/>
                  <a:pt x="33213" y="253575"/>
                  <a:pt x="21396" y="253575"/>
                </a:cubicBezTo>
                <a:cubicBezTo>
                  <a:pt x="9579" y="253575"/>
                  <a:pt x="0" y="243996"/>
                  <a:pt x="0" y="232179"/>
                </a:cubicBezTo>
                <a:cubicBezTo>
                  <a:pt x="0" y="220362"/>
                  <a:pt x="9579" y="210783"/>
                  <a:pt x="21396" y="210783"/>
                </a:cubicBezTo>
                <a:close/>
                <a:moveTo>
                  <a:pt x="385124" y="105391"/>
                </a:moveTo>
                <a:cubicBezTo>
                  <a:pt x="396941" y="105391"/>
                  <a:pt x="406520" y="114970"/>
                  <a:pt x="406520" y="126787"/>
                </a:cubicBezTo>
                <a:cubicBezTo>
                  <a:pt x="406520" y="138604"/>
                  <a:pt x="396941" y="148183"/>
                  <a:pt x="385124" y="148183"/>
                </a:cubicBezTo>
                <a:cubicBezTo>
                  <a:pt x="373307" y="148183"/>
                  <a:pt x="363728" y="138604"/>
                  <a:pt x="363728" y="126787"/>
                </a:cubicBezTo>
                <a:cubicBezTo>
                  <a:pt x="363728" y="114970"/>
                  <a:pt x="373307" y="105391"/>
                  <a:pt x="385124" y="105391"/>
                </a:cubicBezTo>
                <a:close/>
                <a:moveTo>
                  <a:pt x="294192" y="105391"/>
                </a:moveTo>
                <a:cubicBezTo>
                  <a:pt x="306009" y="105391"/>
                  <a:pt x="315588" y="114970"/>
                  <a:pt x="315588" y="126787"/>
                </a:cubicBezTo>
                <a:cubicBezTo>
                  <a:pt x="315588" y="138604"/>
                  <a:pt x="306009" y="148183"/>
                  <a:pt x="294192" y="148183"/>
                </a:cubicBezTo>
                <a:cubicBezTo>
                  <a:pt x="282375" y="148183"/>
                  <a:pt x="272796" y="138604"/>
                  <a:pt x="272796" y="126787"/>
                </a:cubicBezTo>
                <a:cubicBezTo>
                  <a:pt x="272796" y="114970"/>
                  <a:pt x="282375" y="105391"/>
                  <a:pt x="294192" y="105391"/>
                </a:cubicBezTo>
                <a:close/>
                <a:moveTo>
                  <a:pt x="203260" y="105391"/>
                </a:moveTo>
                <a:cubicBezTo>
                  <a:pt x="215077" y="105391"/>
                  <a:pt x="224656" y="114970"/>
                  <a:pt x="224656" y="126787"/>
                </a:cubicBezTo>
                <a:cubicBezTo>
                  <a:pt x="224656" y="138604"/>
                  <a:pt x="215077" y="148183"/>
                  <a:pt x="203260" y="148183"/>
                </a:cubicBezTo>
                <a:cubicBezTo>
                  <a:pt x="191443" y="148183"/>
                  <a:pt x="181864" y="138604"/>
                  <a:pt x="181864" y="126787"/>
                </a:cubicBezTo>
                <a:cubicBezTo>
                  <a:pt x="181864" y="114970"/>
                  <a:pt x="191443" y="105391"/>
                  <a:pt x="203260" y="105391"/>
                </a:cubicBezTo>
                <a:close/>
                <a:moveTo>
                  <a:pt x="112328" y="105391"/>
                </a:moveTo>
                <a:cubicBezTo>
                  <a:pt x="124145" y="105391"/>
                  <a:pt x="133724" y="114970"/>
                  <a:pt x="133724" y="126787"/>
                </a:cubicBezTo>
                <a:cubicBezTo>
                  <a:pt x="133724" y="138604"/>
                  <a:pt x="124145" y="148183"/>
                  <a:pt x="112328" y="148183"/>
                </a:cubicBezTo>
                <a:cubicBezTo>
                  <a:pt x="100511" y="148183"/>
                  <a:pt x="90932" y="138604"/>
                  <a:pt x="90932" y="126787"/>
                </a:cubicBezTo>
                <a:cubicBezTo>
                  <a:pt x="90932" y="114970"/>
                  <a:pt x="100511" y="105391"/>
                  <a:pt x="112328" y="105391"/>
                </a:cubicBezTo>
                <a:close/>
                <a:moveTo>
                  <a:pt x="21396" y="105391"/>
                </a:moveTo>
                <a:cubicBezTo>
                  <a:pt x="33213" y="105391"/>
                  <a:pt x="42792" y="114970"/>
                  <a:pt x="42792" y="126787"/>
                </a:cubicBezTo>
                <a:cubicBezTo>
                  <a:pt x="42792" y="138604"/>
                  <a:pt x="33213" y="148183"/>
                  <a:pt x="21396" y="148183"/>
                </a:cubicBezTo>
                <a:cubicBezTo>
                  <a:pt x="9579" y="148183"/>
                  <a:pt x="0" y="138604"/>
                  <a:pt x="0" y="126787"/>
                </a:cubicBezTo>
                <a:cubicBezTo>
                  <a:pt x="0" y="114970"/>
                  <a:pt x="9579" y="105391"/>
                  <a:pt x="21396" y="105391"/>
                </a:cubicBezTo>
                <a:close/>
                <a:moveTo>
                  <a:pt x="385124" y="0"/>
                </a:moveTo>
                <a:cubicBezTo>
                  <a:pt x="396941" y="0"/>
                  <a:pt x="406520" y="9579"/>
                  <a:pt x="406520" y="21396"/>
                </a:cubicBezTo>
                <a:cubicBezTo>
                  <a:pt x="406520" y="33213"/>
                  <a:pt x="396941" y="42792"/>
                  <a:pt x="385124" y="42792"/>
                </a:cubicBezTo>
                <a:cubicBezTo>
                  <a:pt x="373307" y="42792"/>
                  <a:pt x="363728" y="33213"/>
                  <a:pt x="363728" y="21396"/>
                </a:cubicBezTo>
                <a:cubicBezTo>
                  <a:pt x="363728" y="9579"/>
                  <a:pt x="373307" y="0"/>
                  <a:pt x="385124" y="0"/>
                </a:cubicBezTo>
                <a:close/>
                <a:moveTo>
                  <a:pt x="294192" y="0"/>
                </a:moveTo>
                <a:cubicBezTo>
                  <a:pt x="306009" y="0"/>
                  <a:pt x="315588" y="9579"/>
                  <a:pt x="315588" y="21396"/>
                </a:cubicBezTo>
                <a:cubicBezTo>
                  <a:pt x="315588" y="33213"/>
                  <a:pt x="306009" y="42792"/>
                  <a:pt x="294192" y="42792"/>
                </a:cubicBezTo>
                <a:cubicBezTo>
                  <a:pt x="282375" y="42792"/>
                  <a:pt x="272796" y="33213"/>
                  <a:pt x="272796" y="21396"/>
                </a:cubicBezTo>
                <a:cubicBezTo>
                  <a:pt x="272796" y="9579"/>
                  <a:pt x="282375" y="0"/>
                  <a:pt x="294192" y="0"/>
                </a:cubicBezTo>
                <a:close/>
                <a:moveTo>
                  <a:pt x="203260" y="0"/>
                </a:moveTo>
                <a:cubicBezTo>
                  <a:pt x="215077" y="0"/>
                  <a:pt x="224656" y="9579"/>
                  <a:pt x="224656" y="21396"/>
                </a:cubicBezTo>
                <a:cubicBezTo>
                  <a:pt x="224656" y="33213"/>
                  <a:pt x="215077" y="42792"/>
                  <a:pt x="203260" y="42792"/>
                </a:cubicBezTo>
                <a:cubicBezTo>
                  <a:pt x="191443" y="42792"/>
                  <a:pt x="181864" y="33213"/>
                  <a:pt x="181864" y="21396"/>
                </a:cubicBezTo>
                <a:cubicBezTo>
                  <a:pt x="181864" y="9579"/>
                  <a:pt x="191443" y="0"/>
                  <a:pt x="203260" y="0"/>
                </a:cubicBezTo>
                <a:close/>
                <a:moveTo>
                  <a:pt x="112328" y="0"/>
                </a:moveTo>
                <a:cubicBezTo>
                  <a:pt x="124145" y="0"/>
                  <a:pt x="133724" y="9579"/>
                  <a:pt x="133724" y="21396"/>
                </a:cubicBezTo>
                <a:cubicBezTo>
                  <a:pt x="133724" y="33213"/>
                  <a:pt x="124145" y="42792"/>
                  <a:pt x="112328" y="42792"/>
                </a:cubicBezTo>
                <a:cubicBezTo>
                  <a:pt x="100511" y="42792"/>
                  <a:pt x="90932" y="33213"/>
                  <a:pt x="90932" y="21396"/>
                </a:cubicBezTo>
                <a:cubicBezTo>
                  <a:pt x="90932" y="9579"/>
                  <a:pt x="100511" y="0"/>
                  <a:pt x="112328" y="0"/>
                </a:cubicBezTo>
                <a:close/>
                <a:moveTo>
                  <a:pt x="21396" y="0"/>
                </a:moveTo>
                <a:cubicBezTo>
                  <a:pt x="33213" y="0"/>
                  <a:pt x="42792" y="9579"/>
                  <a:pt x="42792" y="21396"/>
                </a:cubicBezTo>
                <a:cubicBezTo>
                  <a:pt x="42792" y="33213"/>
                  <a:pt x="33213" y="42792"/>
                  <a:pt x="21396" y="42792"/>
                </a:cubicBezTo>
                <a:cubicBezTo>
                  <a:pt x="9579" y="42792"/>
                  <a:pt x="0" y="33213"/>
                  <a:pt x="0" y="21396"/>
                </a:cubicBezTo>
                <a:cubicBezTo>
                  <a:pt x="0" y="9579"/>
                  <a:pt x="9579" y="0"/>
                  <a:pt x="21396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82000"/>
                  <a:lumMod val="100000"/>
                </a:schemeClr>
              </a:gs>
              <a:gs pos="100000">
                <a:schemeClr val="accent2">
                  <a:alpha val="0"/>
                  <a:lumMod val="100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56" name="标题 1"/>
          <p:cNvSpPr txBox="1"/>
          <p:nvPr userDrawn="1"/>
        </p:nvSpPr>
        <p:spPr>
          <a:xfrm>
            <a:off x="1042688" y="5397630"/>
            <a:ext cx="454445" cy="391763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58" name="标题 1"/>
          <p:cNvSpPr txBox="1"/>
          <p:nvPr userDrawn="1"/>
        </p:nvSpPr>
        <p:spPr>
          <a:xfrm>
            <a:off x="866497" y="4720165"/>
            <a:ext cx="711288" cy="613181"/>
          </a:xfrm>
          <a:prstGeom prst="hexagon">
            <a:avLst/>
          </a:prstGeom>
          <a:solidFill>
            <a:schemeClr val="accent1">
              <a:alpha val="2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60" name="标题 1"/>
          <p:cNvSpPr txBox="1"/>
          <p:nvPr userDrawn="1"/>
        </p:nvSpPr>
        <p:spPr>
          <a:xfrm flipH="1">
            <a:off x="10744020" y="5753246"/>
            <a:ext cx="954236" cy="822617"/>
          </a:xfrm>
          <a:prstGeom prst="hexagon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63" name="标题 1"/>
          <p:cNvSpPr txBox="1"/>
          <p:nvPr userDrawn="1"/>
        </p:nvSpPr>
        <p:spPr>
          <a:xfrm flipH="1">
            <a:off x="10232049" y="5475181"/>
            <a:ext cx="599402" cy="541546"/>
          </a:xfrm>
          <a:prstGeom prst="hexagon">
            <a:avLst/>
          </a:prstGeom>
          <a:solidFill>
            <a:schemeClr val="accent1">
              <a:lumMod val="75000"/>
              <a:alpha val="3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pic>
        <p:nvPicPr>
          <p:cNvPr id="71" name="图片 7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53" r="12253"/>
          <a:stretch>
            <a:fillRect/>
          </a:stretch>
        </p:blipFill>
        <p:spPr>
          <a:xfrm rot="1800000">
            <a:off x="10984489" y="5846591"/>
            <a:ext cx="489826" cy="648828"/>
          </a:xfrm>
          <a:prstGeom prst="rect">
            <a:avLst/>
          </a:prstGeom>
        </p:spPr>
      </p:pic>
      <p:pic>
        <p:nvPicPr>
          <p:cNvPr id="83" name="图片 8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21896" y="5458105"/>
            <a:ext cx="289710" cy="289706"/>
          </a:xfrm>
          <a:prstGeom prst="rect">
            <a:avLst/>
          </a:prstGeom>
        </p:spPr>
      </p:pic>
      <p:pic>
        <p:nvPicPr>
          <p:cNvPr id="85" name="图片 8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95686" y="4813107"/>
            <a:ext cx="461822" cy="461820"/>
          </a:xfrm>
          <a:prstGeom prst="rect">
            <a:avLst/>
          </a:prstGeom>
        </p:spPr>
      </p:pic>
      <p:pic>
        <p:nvPicPr>
          <p:cNvPr id="87" name="图片 86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337593" y="5528310"/>
            <a:ext cx="397804" cy="397804"/>
          </a:xfrm>
          <a:prstGeom prst="rect">
            <a:avLst/>
          </a:prstGeom>
        </p:spPr>
      </p:pic>
      <p:sp>
        <p:nvSpPr>
          <p:cNvPr id="88" name="标题 1"/>
          <p:cNvSpPr txBox="1"/>
          <p:nvPr userDrawn="1"/>
        </p:nvSpPr>
        <p:spPr>
          <a:xfrm>
            <a:off x="1538986" y="4584449"/>
            <a:ext cx="391875" cy="337824"/>
          </a:xfrm>
          <a:prstGeom prst="hexagon">
            <a:avLst/>
          </a:prstGeom>
          <a:noFill/>
          <a:ln w="9525" cap="sq">
            <a:solidFill>
              <a:schemeClr val="accent1">
                <a:alpha val="15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89" name="标题 1"/>
          <p:cNvSpPr txBox="1"/>
          <p:nvPr userDrawn="1"/>
        </p:nvSpPr>
        <p:spPr>
          <a:xfrm flipH="1">
            <a:off x="10965391" y="5249764"/>
            <a:ext cx="490528" cy="422869"/>
          </a:xfrm>
          <a:prstGeom prst="hexagon">
            <a:avLst/>
          </a:prstGeom>
          <a:noFill/>
          <a:ln w="9525" cap="sq">
            <a:solidFill>
              <a:schemeClr val="accent1">
                <a:alpha val="57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pic>
        <p:nvPicPr>
          <p:cNvPr id="65" name="图片 64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594" r="-3594"/>
          <a:stretch>
            <a:fillRect/>
          </a:stretch>
        </p:blipFill>
        <p:spPr>
          <a:xfrm>
            <a:off x="11033253" y="5292596"/>
            <a:ext cx="354804" cy="331017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5503" y="4626774"/>
            <a:ext cx="253176" cy="253174"/>
          </a:xfrm>
          <a:prstGeom prst="rect">
            <a:avLst/>
          </a:prstGeom>
        </p:spPr>
      </p:pic>
      <p:sp>
        <p:nvSpPr>
          <p:cNvPr id="3" name="标题 1"/>
          <p:cNvSpPr txBox="1"/>
          <p:nvPr userDrawn="1"/>
        </p:nvSpPr>
        <p:spPr>
          <a:xfrm rot="5400000">
            <a:off x="11324680" y="294215"/>
            <a:ext cx="276089" cy="182109"/>
          </a:xfrm>
          <a:custGeom>
            <a:avLst/>
            <a:gdLst>
              <a:gd name="connsiteX0" fmla="*/ 146894 w 181458"/>
              <a:gd name="connsiteY0" fmla="*/ 17282 h 119690"/>
              <a:gd name="connsiteX1" fmla="*/ 164176 w 181458"/>
              <a:gd name="connsiteY1" fmla="*/ 0 h 119690"/>
              <a:gd name="connsiteX2" fmla="*/ 181458 w 181458"/>
              <a:gd name="connsiteY2" fmla="*/ 17282 h 119690"/>
              <a:gd name="connsiteX3" fmla="*/ 164176 w 181458"/>
              <a:gd name="connsiteY3" fmla="*/ 34564 h 119690"/>
              <a:gd name="connsiteX4" fmla="*/ 146894 w 181458"/>
              <a:gd name="connsiteY4" fmla="*/ 17282 h 119690"/>
              <a:gd name="connsiteX5" fmla="*/ 146894 w 181458"/>
              <a:gd name="connsiteY5" fmla="*/ 102408 h 119690"/>
              <a:gd name="connsiteX6" fmla="*/ 164176 w 181458"/>
              <a:gd name="connsiteY6" fmla="*/ 85126 h 119690"/>
              <a:gd name="connsiteX7" fmla="*/ 181458 w 181458"/>
              <a:gd name="connsiteY7" fmla="*/ 102408 h 119690"/>
              <a:gd name="connsiteX8" fmla="*/ 164176 w 181458"/>
              <a:gd name="connsiteY8" fmla="*/ 119690 h 119690"/>
              <a:gd name="connsiteX9" fmla="*/ 146894 w 181458"/>
              <a:gd name="connsiteY9" fmla="*/ 102408 h 119690"/>
              <a:gd name="connsiteX10" fmla="*/ 73447 w 181458"/>
              <a:gd name="connsiteY10" fmla="*/ 17282 h 119690"/>
              <a:gd name="connsiteX11" fmla="*/ 90729 w 181458"/>
              <a:gd name="connsiteY11" fmla="*/ 0 h 119690"/>
              <a:gd name="connsiteX12" fmla="*/ 108011 w 181458"/>
              <a:gd name="connsiteY12" fmla="*/ 17282 h 119690"/>
              <a:gd name="connsiteX13" fmla="*/ 90729 w 181458"/>
              <a:gd name="connsiteY13" fmla="*/ 34564 h 119690"/>
              <a:gd name="connsiteX14" fmla="*/ 73447 w 181458"/>
              <a:gd name="connsiteY14" fmla="*/ 17282 h 119690"/>
              <a:gd name="connsiteX15" fmla="*/ 73447 w 181458"/>
              <a:gd name="connsiteY15" fmla="*/ 102408 h 119690"/>
              <a:gd name="connsiteX16" fmla="*/ 90729 w 181458"/>
              <a:gd name="connsiteY16" fmla="*/ 85126 h 119690"/>
              <a:gd name="connsiteX17" fmla="*/ 108011 w 181458"/>
              <a:gd name="connsiteY17" fmla="*/ 102408 h 119690"/>
              <a:gd name="connsiteX18" fmla="*/ 90729 w 181458"/>
              <a:gd name="connsiteY18" fmla="*/ 119690 h 119690"/>
              <a:gd name="connsiteX19" fmla="*/ 73447 w 181458"/>
              <a:gd name="connsiteY19" fmla="*/ 102408 h 119690"/>
              <a:gd name="connsiteX20" fmla="*/ 0 w 181458"/>
              <a:gd name="connsiteY20" fmla="*/ 17282 h 119690"/>
              <a:gd name="connsiteX21" fmla="*/ 17282 w 181458"/>
              <a:gd name="connsiteY21" fmla="*/ 0 h 119690"/>
              <a:gd name="connsiteX22" fmla="*/ 34564 w 181458"/>
              <a:gd name="connsiteY22" fmla="*/ 17282 h 119690"/>
              <a:gd name="connsiteX23" fmla="*/ 17282 w 181458"/>
              <a:gd name="connsiteY23" fmla="*/ 34564 h 119690"/>
              <a:gd name="connsiteX24" fmla="*/ 0 w 181458"/>
              <a:gd name="connsiteY24" fmla="*/ 17282 h 119690"/>
              <a:gd name="connsiteX25" fmla="*/ 0 w 181458"/>
              <a:gd name="connsiteY25" fmla="*/ 102408 h 119690"/>
              <a:gd name="connsiteX26" fmla="*/ 17282 w 181458"/>
              <a:gd name="connsiteY26" fmla="*/ 85126 h 119690"/>
              <a:gd name="connsiteX27" fmla="*/ 34564 w 181458"/>
              <a:gd name="connsiteY27" fmla="*/ 102408 h 119690"/>
              <a:gd name="connsiteX28" fmla="*/ 17282 w 181458"/>
              <a:gd name="connsiteY28" fmla="*/ 119690 h 119690"/>
              <a:gd name="connsiteX29" fmla="*/ 0 w 181458"/>
              <a:gd name="connsiteY29" fmla="*/ 102408 h 119690"/>
            </a:gdLst>
            <a:ahLst/>
            <a:cxnLst/>
            <a:rect l="l" t="t" r="r" b="b"/>
            <a:pathLst>
              <a:path w="181458" h="119690">
                <a:moveTo>
                  <a:pt x="146894" y="17282"/>
                </a:moveTo>
                <a:cubicBezTo>
                  <a:pt x="146894" y="7737"/>
                  <a:pt x="154631" y="0"/>
                  <a:pt x="164176" y="0"/>
                </a:cubicBezTo>
                <a:cubicBezTo>
                  <a:pt x="173721" y="0"/>
                  <a:pt x="181458" y="7737"/>
                  <a:pt x="181458" y="17282"/>
                </a:cubicBezTo>
                <a:cubicBezTo>
                  <a:pt x="181458" y="26827"/>
                  <a:pt x="173721" y="34564"/>
                  <a:pt x="164176" y="34564"/>
                </a:cubicBezTo>
                <a:cubicBezTo>
                  <a:pt x="154631" y="34564"/>
                  <a:pt x="146894" y="26827"/>
                  <a:pt x="146894" y="17282"/>
                </a:cubicBezTo>
                <a:close/>
                <a:moveTo>
                  <a:pt x="146894" y="102408"/>
                </a:moveTo>
                <a:cubicBezTo>
                  <a:pt x="146894" y="92863"/>
                  <a:pt x="154631" y="85126"/>
                  <a:pt x="164176" y="85126"/>
                </a:cubicBezTo>
                <a:cubicBezTo>
                  <a:pt x="173721" y="85126"/>
                  <a:pt x="181458" y="92863"/>
                  <a:pt x="181458" y="102408"/>
                </a:cubicBezTo>
                <a:cubicBezTo>
                  <a:pt x="181458" y="111953"/>
                  <a:pt x="173721" y="119690"/>
                  <a:pt x="164176" y="119690"/>
                </a:cubicBezTo>
                <a:cubicBezTo>
                  <a:pt x="154631" y="119690"/>
                  <a:pt x="146894" y="111953"/>
                  <a:pt x="146894" y="102408"/>
                </a:cubicBezTo>
                <a:close/>
                <a:moveTo>
                  <a:pt x="73447" y="17282"/>
                </a:moveTo>
                <a:cubicBezTo>
                  <a:pt x="73447" y="7737"/>
                  <a:pt x="81184" y="0"/>
                  <a:pt x="90729" y="0"/>
                </a:cubicBezTo>
                <a:cubicBezTo>
                  <a:pt x="100274" y="0"/>
                  <a:pt x="108011" y="7737"/>
                  <a:pt x="108011" y="17282"/>
                </a:cubicBezTo>
                <a:cubicBezTo>
                  <a:pt x="108011" y="26827"/>
                  <a:pt x="100274" y="34564"/>
                  <a:pt x="90729" y="34564"/>
                </a:cubicBezTo>
                <a:cubicBezTo>
                  <a:pt x="81184" y="34564"/>
                  <a:pt x="73447" y="26827"/>
                  <a:pt x="73447" y="17282"/>
                </a:cubicBezTo>
                <a:close/>
                <a:moveTo>
                  <a:pt x="73447" y="102408"/>
                </a:moveTo>
                <a:cubicBezTo>
                  <a:pt x="73447" y="92863"/>
                  <a:pt x="81184" y="85126"/>
                  <a:pt x="90729" y="85126"/>
                </a:cubicBezTo>
                <a:cubicBezTo>
                  <a:pt x="100274" y="85126"/>
                  <a:pt x="108011" y="92863"/>
                  <a:pt x="108011" y="102408"/>
                </a:cubicBezTo>
                <a:cubicBezTo>
                  <a:pt x="108011" y="111953"/>
                  <a:pt x="100274" y="119690"/>
                  <a:pt x="90729" y="119690"/>
                </a:cubicBezTo>
                <a:cubicBezTo>
                  <a:pt x="81184" y="119690"/>
                  <a:pt x="73447" y="111953"/>
                  <a:pt x="73447" y="102408"/>
                </a:cubicBezTo>
                <a:close/>
                <a:moveTo>
                  <a:pt x="0" y="17282"/>
                </a:moveTo>
                <a:cubicBezTo>
                  <a:pt x="0" y="7737"/>
                  <a:pt x="7737" y="0"/>
                  <a:pt x="17282" y="0"/>
                </a:cubicBezTo>
                <a:cubicBezTo>
                  <a:pt x="26827" y="0"/>
                  <a:pt x="34564" y="7737"/>
                  <a:pt x="34564" y="17282"/>
                </a:cubicBezTo>
                <a:cubicBezTo>
                  <a:pt x="34564" y="26827"/>
                  <a:pt x="26827" y="34564"/>
                  <a:pt x="17282" y="34564"/>
                </a:cubicBezTo>
                <a:cubicBezTo>
                  <a:pt x="7737" y="34564"/>
                  <a:pt x="0" y="26827"/>
                  <a:pt x="0" y="17282"/>
                </a:cubicBezTo>
                <a:close/>
                <a:moveTo>
                  <a:pt x="0" y="102408"/>
                </a:moveTo>
                <a:cubicBezTo>
                  <a:pt x="0" y="92863"/>
                  <a:pt x="7737" y="85126"/>
                  <a:pt x="17282" y="85126"/>
                </a:cubicBezTo>
                <a:cubicBezTo>
                  <a:pt x="26827" y="85126"/>
                  <a:pt x="34564" y="92863"/>
                  <a:pt x="34564" y="102408"/>
                </a:cubicBezTo>
                <a:cubicBezTo>
                  <a:pt x="34564" y="111953"/>
                  <a:pt x="26827" y="119690"/>
                  <a:pt x="17282" y="119690"/>
                </a:cubicBezTo>
                <a:cubicBezTo>
                  <a:pt x="7737" y="119690"/>
                  <a:pt x="0" y="111953"/>
                  <a:pt x="0" y="102408"/>
                </a:cubicBezTo>
                <a:close/>
              </a:path>
            </a:pathLst>
          </a:cu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15" name="文本占位符 16"/>
          <p:cNvSpPr>
            <a:spLocks noGrp="1"/>
          </p:cNvSpPr>
          <p:nvPr>
            <p:ph type="body" sz="quarter" idx="14" hasCustomPrompt="1"/>
          </p:nvPr>
        </p:nvSpPr>
        <p:spPr>
          <a:xfrm>
            <a:off x="5680161" y="2848829"/>
            <a:ext cx="1526524" cy="1160342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4400" b="1" kern="1200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环节</a:t>
            </a:r>
          </a:p>
        </p:txBody>
      </p:sp>
      <p:sp>
        <p:nvSpPr>
          <p:cNvPr id="16" name="文本占位符 16"/>
          <p:cNvSpPr>
            <a:spLocks noGrp="1"/>
          </p:cNvSpPr>
          <p:nvPr>
            <p:ph type="body" sz="quarter" idx="15" hasCustomPrompt="1"/>
          </p:nvPr>
        </p:nvSpPr>
        <p:spPr>
          <a:xfrm>
            <a:off x="4568201" y="2848829"/>
            <a:ext cx="979580" cy="1160342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4400" b="1" kern="1200" dirty="0">
                <a:solidFill>
                  <a:schemeClr val="accent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sp>
        <p:nvSpPr>
          <p:cNvPr id="12" name="媒体占位符 5"/>
          <p:cNvSpPr>
            <a:spLocks noGrp="1"/>
          </p:cNvSpPr>
          <p:nvPr>
            <p:ph type="media" sz="quarter" idx="25" hasCustomPrompt="1"/>
          </p:nvPr>
        </p:nvSpPr>
        <p:spPr>
          <a:xfrm>
            <a:off x="2070101" y="1164431"/>
            <a:ext cx="8051800" cy="4529138"/>
          </a:xfrm>
          <a:prstGeom prst="roundRect">
            <a:avLst>
              <a:gd name="adj" fmla="val 2590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单击插入视频（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比例视频）</a:t>
            </a:r>
          </a:p>
        </p:txBody>
      </p:sp>
      <p:sp>
        <p:nvSpPr>
          <p:cNvPr id="13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16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21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22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24" name="文本占位符 1"/>
          <p:cNvSpPr>
            <a:spLocks noGrp="1"/>
          </p:cNvSpPr>
          <p:nvPr>
            <p:ph type="body" idx="10"/>
          </p:nvPr>
        </p:nvSpPr>
        <p:spPr>
          <a:xfrm>
            <a:off x="450566" y="5671789"/>
            <a:ext cx="11320519" cy="680279"/>
          </a:xfrm>
          <a:prstGeom prst="rect">
            <a:avLst/>
          </a:prstGeom>
        </p:spPr>
        <p:txBody>
          <a:bodyPr tIns="0" bIns="72000"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12" name="媒体占位符 5"/>
          <p:cNvSpPr>
            <a:spLocks noGrp="1"/>
          </p:cNvSpPr>
          <p:nvPr>
            <p:ph type="media" sz="quarter" idx="25" hasCustomPrompt="1"/>
          </p:nvPr>
        </p:nvSpPr>
        <p:spPr>
          <a:xfrm>
            <a:off x="450565" y="1880513"/>
            <a:ext cx="5505733" cy="3096975"/>
          </a:xfrm>
          <a:prstGeom prst="roundRect">
            <a:avLst>
              <a:gd name="adj" fmla="val 2590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单击插入视频（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比例视频）</a:t>
            </a:r>
          </a:p>
        </p:txBody>
      </p:sp>
      <p:sp>
        <p:nvSpPr>
          <p:cNvPr id="13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16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21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22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5" name="文本占位符 1"/>
          <p:cNvSpPr>
            <a:spLocks noGrp="1"/>
          </p:cNvSpPr>
          <p:nvPr>
            <p:ph type="body" idx="10"/>
          </p:nvPr>
        </p:nvSpPr>
        <p:spPr>
          <a:xfrm>
            <a:off x="6294187" y="1760548"/>
            <a:ext cx="5486260" cy="3336905"/>
          </a:xfrm>
          <a:prstGeom prst="rect">
            <a:avLst/>
          </a:prstGeom>
        </p:spPr>
        <p:txBody>
          <a:bodyPr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6" name="媒体占位符 5"/>
          <p:cNvSpPr>
            <a:spLocks noGrp="1"/>
          </p:cNvSpPr>
          <p:nvPr>
            <p:ph type="media" sz="quarter" idx="25" hasCustomPrompt="1"/>
          </p:nvPr>
        </p:nvSpPr>
        <p:spPr>
          <a:xfrm>
            <a:off x="4825850" y="1155701"/>
            <a:ext cx="2540300" cy="4516088"/>
          </a:xfrm>
          <a:prstGeom prst="roundRect">
            <a:avLst>
              <a:gd name="adj" fmla="val 2590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单击插入视频（</a:t>
            </a:r>
            <a:r>
              <a:rPr lang="en-US" altLang="zh-CN" dirty="0"/>
              <a:t>9</a:t>
            </a:r>
            <a:r>
              <a:rPr lang="zh-CN" altLang="en-US" dirty="0"/>
              <a:t>：</a:t>
            </a:r>
            <a:r>
              <a:rPr lang="en-US" altLang="zh-CN" dirty="0"/>
              <a:t>16</a:t>
            </a:r>
            <a:r>
              <a:rPr lang="zh-CN" altLang="en-US" dirty="0"/>
              <a:t>比例视频）</a:t>
            </a:r>
          </a:p>
        </p:txBody>
      </p:sp>
      <p:sp>
        <p:nvSpPr>
          <p:cNvPr id="12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13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6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22" name="文本占位符 1"/>
          <p:cNvSpPr>
            <a:spLocks noGrp="1"/>
          </p:cNvSpPr>
          <p:nvPr>
            <p:ph type="body" idx="10"/>
          </p:nvPr>
        </p:nvSpPr>
        <p:spPr>
          <a:xfrm>
            <a:off x="450566" y="5671789"/>
            <a:ext cx="11320519" cy="680279"/>
          </a:xfrm>
          <a:prstGeom prst="rect">
            <a:avLst/>
          </a:prstGeom>
        </p:spPr>
        <p:txBody>
          <a:bodyPr tIns="0" bIns="72000"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6" name="媒体占位符 5"/>
          <p:cNvSpPr>
            <a:spLocks noGrp="1"/>
          </p:cNvSpPr>
          <p:nvPr>
            <p:ph type="media" sz="quarter" idx="25" hasCustomPrompt="1"/>
          </p:nvPr>
        </p:nvSpPr>
        <p:spPr>
          <a:xfrm>
            <a:off x="1586079" y="1139677"/>
            <a:ext cx="3050624" cy="5423330"/>
          </a:xfrm>
          <a:prstGeom prst="roundRect">
            <a:avLst>
              <a:gd name="adj" fmla="val 2590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单击插入视频（</a:t>
            </a:r>
            <a:r>
              <a:rPr lang="en-US" altLang="zh-CN" dirty="0"/>
              <a:t>9</a:t>
            </a:r>
            <a:r>
              <a:rPr lang="zh-CN" altLang="en-US" dirty="0"/>
              <a:t>：</a:t>
            </a:r>
            <a:r>
              <a:rPr lang="en-US" altLang="zh-CN" dirty="0"/>
              <a:t>16</a:t>
            </a:r>
            <a:r>
              <a:rPr lang="zh-CN" altLang="en-US" dirty="0"/>
              <a:t>比例视频）</a:t>
            </a:r>
          </a:p>
        </p:txBody>
      </p:sp>
      <p:sp>
        <p:nvSpPr>
          <p:cNvPr id="3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5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2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13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17" name="文本占位符 1"/>
          <p:cNvSpPr>
            <a:spLocks noGrp="1"/>
          </p:cNvSpPr>
          <p:nvPr>
            <p:ph type="body" idx="10"/>
          </p:nvPr>
        </p:nvSpPr>
        <p:spPr>
          <a:xfrm>
            <a:off x="5144933" y="1139677"/>
            <a:ext cx="5460988" cy="5415591"/>
          </a:xfrm>
          <a:prstGeom prst="rect">
            <a:avLst/>
          </a:prstGeom>
        </p:spPr>
        <p:txBody>
          <a:bodyPr tIns="0" bIns="72000"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055440" y="548680"/>
            <a:ext cx="30963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湖北省中小学科技教育案例征集活动</a:t>
            </a:r>
          </a:p>
        </p:txBody>
      </p:sp>
      <p:sp>
        <p:nvSpPr>
          <p:cNvPr id="7" name="文本框 6"/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8616280" y="548680"/>
            <a:ext cx="2523290" cy="307777"/>
          </a:xfrm>
          <a:prstGeom prst="rect">
            <a:avLst/>
          </a:prstGeom>
          <a:solidFill>
            <a:schemeClr val="accent3"/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14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>
                <a:solidFill>
                  <a:schemeClr val="bg2"/>
                </a:solidFill>
              </a:rPr>
              <a:t>科技教育实施案例</a:t>
            </a:r>
            <a:r>
              <a:rPr lang="en-US" altLang="zh-CN" dirty="0">
                <a:solidFill>
                  <a:schemeClr val="bg2"/>
                </a:solidFill>
              </a:rPr>
              <a:t>·</a:t>
            </a:r>
            <a:r>
              <a:rPr lang="zh-CN" altLang="en-US" dirty="0">
                <a:solidFill>
                  <a:schemeClr val="bg2"/>
                </a:solidFill>
              </a:rPr>
              <a:t>报告视频</a:t>
            </a:r>
          </a:p>
        </p:txBody>
      </p:sp>
      <p:sp>
        <p:nvSpPr>
          <p:cNvPr id="8" name="文本框 7"/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403812" y="2564904"/>
            <a:ext cx="338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2"/>
                </a:solidFill>
                <a:latin typeface="方正小标宋简体" panose="02000000000000000000" pitchFamily="65" charset="-122"/>
                <a:ea typeface="方正小标宋简体" panose="02000000000000000000" pitchFamily="65" charset="-122"/>
              </a:rPr>
              <a:t>案例名称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5840568"/>
              </p:ext>
            </p:extLst>
          </p:nvPr>
        </p:nvGraphicFramePr>
        <p:xfrm>
          <a:off x="1055440" y="5517320"/>
          <a:ext cx="10084130" cy="792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0420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20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>
                          <a:solidFill>
                            <a:schemeClr val="bg2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项目负责人：</a:t>
                      </a:r>
                      <a:r>
                        <a:rPr lang="en-US" altLang="zh-CN" dirty="0">
                          <a:solidFill>
                            <a:schemeClr val="bg2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r>
                        <a:rPr lang="zh-CN" altLang="en-US" dirty="0">
                          <a:solidFill>
                            <a:schemeClr val="bg2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人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>
                          <a:solidFill>
                            <a:schemeClr val="bg2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其他人员：不超过</a:t>
                      </a:r>
                      <a:r>
                        <a:rPr lang="en-US" altLang="zh-CN" dirty="0">
                          <a:solidFill>
                            <a:schemeClr val="bg2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r>
                        <a:rPr lang="zh-CN" altLang="en-US" dirty="0">
                          <a:solidFill>
                            <a:schemeClr val="bg2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人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>
                          <a:solidFill>
                            <a:schemeClr val="bg2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单位（学校）：</a:t>
                      </a:r>
                      <a:endParaRPr lang="zh-CN" altLang="en-US" dirty="0">
                        <a:solidFill>
                          <a:schemeClr val="bg2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dirty="0">
                        <a:solidFill>
                          <a:schemeClr val="bg2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劳动-蓝系">
      <a:dk1>
        <a:srgbClr val="01678D"/>
      </a:dk1>
      <a:lt1>
        <a:srgbClr val="DBF9FF"/>
      </a:lt1>
      <a:dk2>
        <a:srgbClr val="1D1B1B"/>
      </a:dk2>
      <a:lt2>
        <a:srgbClr val="FFFFFF"/>
      </a:lt2>
      <a:accent1>
        <a:srgbClr val="018EC3"/>
      </a:accent1>
      <a:accent2>
        <a:srgbClr val="00AEEB"/>
      </a:accent2>
      <a:accent3>
        <a:srgbClr val="83E7FF"/>
      </a:accent3>
      <a:accent4>
        <a:srgbClr val="FD951A"/>
      </a:accent4>
      <a:accent5>
        <a:srgbClr val="3879C9"/>
      </a:accent5>
      <a:accent6>
        <a:srgbClr val="69C26E"/>
      </a:accent6>
      <a:hlink>
        <a:srgbClr val="3A3838"/>
      </a:hlink>
      <a:folHlink>
        <a:srgbClr val="7F7F7F"/>
      </a:folHlink>
    </a:clrScheme>
    <a:fontScheme name="Office 主题​​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33</Words>
  <Application>Microsoft Office PowerPoint</Application>
  <PresentationFormat>宽屏</PresentationFormat>
  <Paragraphs>6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OPPOSans R</vt:lpstr>
      <vt:lpstr>等线</vt:lpstr>
      <vt:lpstr>方正小标宋简体</vt:lpstr>
      <vt:lpstr>黑体</vt:lpstr>
      <vt:lpstr>楷体</vt:lpstr>
      <vt:lpstr>Arial</vt:lpstr>
      <vt:lpstr>Office Theme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皖 唐</dc:creator>
  <cp:lastModifiedBy>余昊</cp:lastModifiedBy>
  <cp:revision>236</cp:revision>
  <dcterms:created xsi:type="dcterms:W3CDTF">2025-06-20T06:43:00Z</dcterms:created>
  <dcterms:modified xsi:type="dcterms:W3CDTF">2026-04-02T09:27:32Z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DC43AC1D2D3B45F9B46BB840269E2DDF_13</vt:lpwstr>
  </property>
  <property fmtid="{D5CDD505-2E9C-101B-9397-08002B2CF9AE}" pid="3" name="KSOProductBuildVer">
    <vt:lpwstr>2052-12.1.0.25225</vt:lpwstr>
  </property>
</Properties>
</file>