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362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2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362" algn="l" defTabSz="914362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543" algn="l" defTabSz="914362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724" algn="l" defTabSz="914362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905" algn="l" defTabSz="914362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3087" algn="l" defTabSz="914362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200267" algn="l" defTabSz="914362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7449" algn="l" defTabSz="914362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613F"/>
    <a:srgbClr val="C04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59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627EED-7BE7-3259-BE5A-3BE11B82E2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1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0339713-5C6F-FA53-8FA4-F6D5A25909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1" y="3602037"/>
            <a:ext cx="9144001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9" indent="0" algn="ctr">
              <a:buNone/>
              <a:defRPr sz="2000"/>
            </a:lvl2pPr>
            <a:lvl3pPr marL="914360" indent="0" algn="ctr">
              <a:buNone/>
              <a:defRPr sz="1800"/>
            </a:lvl3pPr>
            <a:lvl4pPr marL="1371539" indent="0" algn="ctr">
              <a:buNone/>
              <a:defRPr sz="1599"/>
            </a:lvl4pPr>
            <a:lvl5pPr marL="1828719" indent="0" algn="ctr">
              <a:buNone/>
              <a:defRPr sz="1599"/>
            </a:lvl5pPr>
            <a:lvl6pPr marL="2285898" indent="0" algn="ctr">
              <a:buNone/>
              <a:defRPr sz="1599"/>
            </a:lvl6pPr>
            <a:lvl7pPr marL="2743079" indent="0" algn="ctr">
              <a:buNone/>
              <a:defRPr sz="1599"/>
            </a:lvl7pPr>
            <a:lvl8pPr marL="3200258" indent="0" algn="ctr">
              <a:buNone/>
              <a:defRPr sz="1599"/>
            </a:lvl8pPr>
            <a:lvl9pPr marL="3657439" indent="0" algn="ctr">
              <a:buNone/>
              <a:defRPr sz="1599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E3E7970-053F-2AA5-ADB7-10EE73457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0F7-1AF6-449B-A999-26F050D7F798}" type="datetimeFigureOut">
              <a:rPr lang="zh-CN" altLang="en-US" smtClean="0"/>
              <a:t>2024/11/6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42424BD-F387-DDEC-9B3B-641D8210F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F517B9E-638E-D4EC-8B2B-87649B311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D95D6-7378-4129-B045-C39AA972BF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9137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EACBE2-0D88-1693-FED8-FD402174F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FF0B2A6-C61B-44E5-CD59-61412E2DD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F9A28E8-28DB-3556-32F5-A4C6FE993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0F7-1AF6-449B-A999-26F050D7F798}" type="datetimeFigureOut">
              <a:rPr lang="zh-CN" altLang="en-US" smtClean="0"/>
              <a:t>2024/11/6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0B25F94-92C4-CA29-BB8F-EDA865D89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95F3432-1A64-D9D0-0F46-CF0333109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D95D6-7378-4129-B045-C39AA972BF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5821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5BCF9D5-D07F-C69F-3194-15FF074110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508BFCF-67DE-19A7-91A5-4105DC5796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6"/>
            <a:ext cx="7734300" cy="581183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78A6E45-DCDB-31B6-86CC-C06CC2AA3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0F7-1AF6-449B-A999-26F050D7F798}" type="datetimeFigureOut">
              <a:rPr lang="zh-CN" altLang="en-US" smtClean="0"/>
              <a:t>2024/11/6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59909F9-62C1-F8EE-9661-992E8009C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9E20BDB-50D0-3464-1105-90C68E78C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D95D6-7378-4129-B045-C39AA972BF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859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D50E64-AC3F-6778-F8F8-A8D2E223D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6A95B8-003C-B817-7605-540DD4203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AD3DAF9-1C12-B6CB-FC82-E35A15176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0F7-1AF6-449B-A999-26F050D7F798}" type="datetimeFigureOut">
              <a:rPr lang="zh-CN" altLang="en-US" smtClean="0"/>
              <a:t>2024/11/6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2964CE6-1491-6D6A-3B4A-C3A6E2FCC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0AC595F-0D1D-805C-2BAB-CDF26EFC5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D95D6-7378-4129-B045-C39AA972BF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066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B6B1C7-6EF3-2958-B2F4-5C34BFF7D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40"/>
            <a:ext cx="10515599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CFF0C83-C566-978F-1232-A4915FD00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59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179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36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539" indent="0">
              <a:buNone/>
              <a:defRPr sz="1599">
                <a:solidFill>
                  <a:schemeClr val="tx1">
                    <a:tint val="82000"/>
                  </a:schemeClr>
                </a:solidFill>
              </a:defRPr>
            </a:lvl4pPr>
            <a:lvl5pPr marL="1828719" indent="0">
              <a:buNone/>
              <a:defRPr sz="1599">
                <a:solidFill>
                  <a:schemeClr val="tx1">
                    <a:tint val="82000"/>
                  </a:schemeClr>
                </a:solidFill>
              </a:defRPr>
            </a:lvl5pPr>
            <a:lvl6pPr marL="2285898" indent="0">
              <a:buNone/>
              <a:defRPr sz="1599">
                <a:solidFill>
                  <a:schemeClr val="tx1">
                    <a:tint val="82000"/>
                  </a:schemeClr>
                </a:solidFill>
              </a:defRPr>
            </a:lvl6pPr>
            <a:lvl7pPr marL="2743079" indent="0">
              <a:buNone/>
              <a:defRPr sz="1599">
                <a:solidFill>
                  <a:schemeClr val="tx1">
                    <a:tint val="82000"/>
                  </a:schemeClr>
                </a:solidFill>
              </a:defRPr>
            </a:lvl7pPr>
            <a:lvl8pPr marL="3200258" indent="0">
              <a:buNone/>
              <a:defRPr sz="1599">
                <a:solidFill>
                  <a:schemeClr val="tx1">
                    <a:tint val="82000"/>
                  </a:schemeClr>
                </a:solidFill>
              </a:defRPr>
            </a:lvl8pPr>
            <a:lvl9pPr marL="3657439" indent="0">
              <a:buNone/>
              <a:defRPr sz="159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C791CD5-ABFC-8AC3-7C53-1524A0429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0F7-1AF6-449B-A999-26F050D7F798}" type="datetimeFigureOut">
              <a:rPr lang="zh-CN" altLang="en-US" smtClean="0"/>
              <a:t>2024/11/6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E3782ED-C047-2946-3984-381E17771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0AF7646-89A3-1559-1CCC-F8D4A6AC9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D95D6-7378-4129-B045-C39AA972BF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7346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8C9AA4-E157-E35F-0295-F0C69F762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53D016D-21A9-9943-4B1E-AEAB3BBF6A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26190F6-5B77-685D-D964-AB337F7F9F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3945BFF-15B4-F1BB-52EE-F46209F0F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0F7-1AF6-449B-A999-26F050D7F798}" type="datetimeFigureOut">
              <a:rPr lang="zh-CN" altLang="en-US" smtClean="0"/>
              <a:t>2024/11/6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DB52CA4-0566-4D8F-E7F7-E738CCD94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F791B0E-0382-395D-BA26-F3B6E6EB7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D95D6-7378-4129-B045-C39AA972BF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7021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3F4DF3-A8CB-8FF6-78D2-D4C338208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599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07B1F31-3251-3CD7-0047-B287236C5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9" indent="0">
              <a:buNone/>
              <a:defRPr sz="2000" b="1"/>
            </a:lvl2pPr>
            <a:lvl3pPr marL="914360" indent="0">
              <a:buNone/>
              <a:defRPr sz="1800" b="1"/>
            </a:lvl3pPr>
            <a:lvl4pPr marL="1371539" indent="0">
              <a:buNone/>
              <a:defRPr sz="1599" b="1"/>
            </a:lvl4pPr>
            <a:lvl5pPr marL="1828719" indent="0">
              <a:buNone/>
              <a:defRPr sz="1599" b="1"/>
            </a:lvl5pPr>
            <a:lvl6pPr marL="2285898" indent="0">
              <a:buNone/>
              <a:defRPr sz="1599" b="1"/>
            </a:lvl6pPr>
            <a:lvl7pPr marL="2743079" indent="0">
              <a:buNone/>
              <a:defRPr sz="1599" b="1"/>
            </a:lvl7pPr>
            <a:lvl8pPr marL="3200258" indent="0">
              <a:buNone/>
              <a:defRPr sz="1599" b="1"/>
            </a:lvl8pPr>
            <a:lvl9pPr marL="3657439" indent="0">
              <a:buNone/>
              <a:defRPr sz="1599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936CB2F-D1C8-CD67-8BDD-43269323E4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DDBBE8A-716B-55FE-4AEA-212835F7C9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9" indent="0">
              <a:buNone/>
              <a:defRPr sz="2000" b="1"/>
            </a:lvl2pPr>
            <a:lvl3pPr marL="914360" indent="0">
              <a:buNone/>
              <a:defRPr sz="1800" b="1"/>
            </a:lvl3pPr>
            <a:lvl4pPr marL="1371539" indent="0">
              <a:buNone/>
              <a:defRPr sz="1599" b="1"/>
            </a:lvl4pPr>
            <a:lvl5pPr marL="1828719" indent="0">
              <a:buNone/>
              <a:defRPr sz="1599" b="1"/>
            </a:lvl5pPr>
            <a:lvl6pPr marL="2285898" indent="0">
              <a:buNone/>
              <a:defRPr sz="1599" b="1"/>
            </a:lvl6pPr>
            <a:lvl7pPr marL="2743079" indent="0">
              <a:buNone/>
              <a:defRPr sz="1599" b="1"/>
            </a:lvl7pPr>
            <a:lvl8pPr marL="3200258" indent="0">
              <a:buNone/>
              <a:defRPr sz="1599" b="1"/>
            </a:lvl8pPr>
            <a:lvl9pPr marL="3657439" indent="0">
              <a:buNone/>
              <a:defRPr sz="1599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9E2C27B-3F0C-325E-0020-A02D874D6C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9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0BF362A-2C8D-C57E-3895-90D05CAB0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0F7-1AF6-449B-A999-26F050D7F798}" type="datetimeFigureOut">
              <a:rPr lang="zh-CN" altLang="en-US" smtClean="0"/>
              <a:t>2024/11/6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E79936E-9B3D-0E99-E6D3-C1F5546DB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7A50ABF-9AF5-CFB6-CE46-2A95663ED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D95D6-7378-4129-B045-C39AA972BF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4575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4B62AB-349A-130A-BE74-306E48BC8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87FF173-065D-666D-11DF-2AE7FB36C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0F7-1AF6-449B-A999-26F050D7F798}" type="datetimeFigureOut">
              <a:rPr lang="zh-CN" altLang="en-US" smtClean="0"/>
              <a:t>2024/11/6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7EAD94D-0187-8228-FD49-C7894CF27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7E54942-5279-1F57-12CF-0E17822C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D95D6-7378-4129-B045-C39AA972BF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484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0593D41-0918-D161-8DE1-BA0E3F05D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0F7-1AF6-449B-A999-26F050D7F798}" type="datetimeFigureOut">
              <a:rPr lang="zh-CN" altLang="en-US" smtClean="0"/>
              <a:t>2024/11/6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8DC5C4F-B583-3AAE-53A9-89B397876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51B26E9-477E-0CEB-D174-155449F67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D95D6-7378-4129-B045-C39AA972BF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414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8F4B06-1B35-146B-9EF9-A2D9B5657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2DB0C25-0DDD-8A63-850E-88A41534F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1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B07EEEA-1115-5D2E-06A8-D0EACAE7D9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599"/>
            </a:lvl1pPr>
            <a:lvl2pPr marL="457179" indent="0">
              <a:buNone/>
              <a:defRPr sz="1400"/>
            </a:lvl2pPr>
            <a:lvl3pPr marL="914360" indent="0">
              <a:buNone/>
              <a:defRPr sz="1200"/>
            </a:lvl3pPr>
            <a:lvl4pPr marL="1371539" indent="0">
              <a:buNone/>
              <a:defRPr sz="999"/>
            </a:lvl4pPr>
            <a:lvl5pPr marL="1828719" indent="0">
              <a:buNone/>
              <a:defRPr sz="999"/>
            </a:lvl5pPr>
            <a:lvl6pPr marL="2285898" indent="0">
              <a:buNone/>
              <a:defRPr sz="999"/>
            </a:lvl6pPr>
            <a:lvl7pPr marL="2743079" indent="0">
              <a:buNone/>
              <a:defRPr sz="999"/>
            </a:lvl7pPr>
            <a:lvl8pPr marL="3200258" indent="0">
              <a:buNone/>
              <a:defRPr sz="999"/>
            </a:lvl8pPr>
            <a:lvl9pPr marL="3657439" indent="0">
              <a:buNone/>
              <a:defRPr sz="999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3C6D6F6-D5DA-D3F3-5FE7-B10BB2E87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0F7-1AF6-449B-A999-26F050D7F798}" type="datetimeFigureOut">
              <a:rPr lang="zh-CN" altLang="en-US" smtClean="0"/>
              <a:t>2024/11/6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0DA6A47-03B1-7E58-A1B4-5EC4693CB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7A703DC-B497-EC80-5E92-46F3058C6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D95D6-7378-4129-B045-C39AA972BF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4388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A1A592-09D5-03B9-647F-F579BC626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1906F79-BCF0-DD01-2D3C-1A54D7167D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9" indent="0">
              <a:buNone/>
              <a:defRPr sz="2801"/>
            </a:lvl2pPr>
            <a:lvl3pPr marL="914360" indent="0">
              <a:buNone/>
              <a:defRPr sz="2400"/>
            </a:lvl3pPr>
            <a:lvl4pPr marL="1371539" indent="0">
              <a:buNone/>
              <a:defRPr sz="2000"/>
            </a:lvl4pPr>
            <a:lvl5pPr marL="1828719" indent="0">
              <a:buNone/>
              <a:defRPr sz="2000"/>
            </a:lvl5pPr>
            <a:lvl6pPr marL="2285898" indent="0">
              <a:buNone/>
              <a:defRPr sz="2000"/>
            </a:lvl6pPr>
            <a:lvl7pPr marL="2743079" indent="0">
              <a:buNone/>
              <a:defRPr sz="2000"/>
            </a:lvl7pPr>
            <a:lvl8pPr marL="3200258" indent="0">
              <a:buNone/>
              <a:defRPr sz="2000"/>
            </a:lvl8pPr>
            <a:lvl9pPr marL="3657439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241D3E5-76AF-E0A2-F74E-64787ABCFC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599"/>
            </a:lvl1pPr>
            <a:lvl2pPr marL="457179" indent="0">
              <a:buNone/>
              <a:defRPr sz="1400"/>
            </a:lvl2pPr>
            <a:lvl3pPr marL="914360" indent="0">
              <a:buNone/>
              <a:defRPr sz="1200"/>
            </a:lvl3pPr>
            <a:lvl4pPr marL="1371539" indent="0">
              <a:buNone/>
              <a:defRPr sz="999"/>
            </a:lvl4pPr>
            <a:lvl5pPr marL="1828719" indent="0">
              <a:buNone/>
              <a:defRPr sz="999"/>
            </a:lvl5pPr>
            <a:lvl6pPr marL="2285898" indent="0">
              <a:buNone/>
              <a:defRPr sz="999"/>
            </a:lvl6pPr>
            <a:lvl7pPr marL="2743079" indent="0">
              <a:buNone/>
              <a:defRPr sz="999"/>
            </a:lvl7pPr>
            <a:lvl8pPr marL="3200258" indent="0">
              <a:buNone/>
              <a:defRPr sz="999"/>
            </a:lvl8pPr>
            <a:lvl9pPr marL="3657439" indent="0">
              <a:buNone/>
              <a:defRPr sz="999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6DFE978-B963-C170-BAB0-D88CFE531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780F7-1AF6-449B-A999-26F050D7F798}" type="datetimeFigureOut">
              <a:rPr lang="zh-CN" altLang="en-US" smtClean="0"/>
              <a:t>2024/11/6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4144679-9C06-21A8-D51F-0D25C023C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75B9F13-70DD-1826-4B2A-1F7587E9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D95D6-7378-4129-B045-C39AA972BF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3516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7000">
              <a:srgbClr val="FFC000">
                <a:alpha val="55000"/>
              </a:srgbClr>
            </a:gs>
            <a:gs pos="78000">
              <a:srgbClr val="DD613F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30E69C7-E465-BF5C-200D-EE9273420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5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B1653F7-9F86-260C-A0F3-2AF91210A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599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A96FD28-474A-BF2C-D2E6-FA785F7922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6780F7-1AF6-449B-A999-26F050D7F798}" type="datetimeFigureOut">
              <a:rPr lang="zh-CN" altLang="en-US" smtClean="0"/>
              <a:t>2024/11/6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FB17A2E-05D2-9F8D-6522-B8C593614A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8424B11-24AA-B357-B5CA-81BF1C51F9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9D95D6-7378-4129-B045-C39AA972BF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7508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6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0" indent="-228590" algn="l" defTabSz="914360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801" kern="1200">
          <a:solidFill>
            <a:schemeClr val="tx1"/>
          </a:solidFill>
          <a:latin typeface="+mn-lt"/>
          <a:ea typeface="+mn-ea"/>
          <a:cs typeface="+mn-cs"/>
        </a:defRPr>
      </a:lvl1pPr>
      <a:lvl2pPr marL="685770" indent="-228590" algn="l" defTabSz="91436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9" indent="-228590" algn="l" defTabSz="91436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30" indent="-228590" algn="l" defTabSz="91436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09" indent="-228590" algn="l" defTabSz="91436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89" indent="-228590" algn="l" defTabSz="91436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69" indent="-228590" algn="l" defTabSz="91436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49" indent="-228590" algn="l" defTabSz="91436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28" indent="-228590" algn="l" defTabSz="91436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3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9" algn="l" defTabSz="9143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0" algn="l" defTabSz="9143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9" algn="l" defTabSz="9143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19" algn="l" defTabSz="9143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98" algn="l" defTabSz="9143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79" algn="l" defTabSz="9143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58" algn="l" defTabSz="9143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39" algn="l" defTabSz="9143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劳动工具">
            <a:extLst>
              <a:ext uri="{FF2B5EF4-FFF2-40B4-BE49-F238E27FC236}">
                <a16:creationId xmlns:a16="http://schemas.microsoft.com/office/drawing/2014/main" id="{0CC455C8-7395-F1A3-31A9-2B16D50999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0016" cy="6857999"/>
          </a:xfrm>
          <a:prstGeom prst="rect">
            <a:avLst/>
          </a:prstGeom>
        </p:spPr>
      </p:pic>
      <p:pic>
        <p:nvPicPr>
          <p:cNvPr id="5" name="边框阴影">
            <a:extLst>
              <a:ext uri="{FF2B5EF4-FFF2-40B4-BE49-F238E27FC236}">
                <a16:creationId xmlns:a16="http://schemas.microsoft.com/office/drawing/2014/main" id="{822DBB06-F829-00B4-7FDA-3769FB0BD6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0016" cy="6857999"/>
          </a:xfrm>
          <a:prstGeom prst="rect">
            <a:avLst/>
          </a:prstGeom>
        </p:spPr>
      </p:pic>
      <p:pic>
        <p:nvPicPr>
          <p:cNvPr id="6" name="边框">
            <a:extLst>
              <a:ext uri="{FF2B5EF4-FFF2-40B4-BE49-F238E27FC236}">
                <a16:creationId xmlns:a16="http://schemas.microsoft.com/office/drawing/2014/main" id="{24CE6526-59EB-334C-E6AC-F40DEA6905A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" y="0"/>
            <a:ext cx="12190014" cy="6857997"/>
          </a:xfrm>
          <a:prstGeom prst="rect">
            <a:avLst/>
          </a:prstGeom>
        </p:spPr>
      </p:pic>
      <p:sp>
        <p:nvSpPr>
          <p:cNvPr id="12" name="文本占位符 2">
            <a:extLst>
              <a:ext uri="{FF2B5EF4-FFF2-40B4-BE49-F238E27FC236}">
                <a16:creationId xmlns:a16="http://schemas.microsoft.com/office/drawing/2014/main" id="{3D56C4C1-5F61-89CE-148D-7FE4C98195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96771" y="802654"/>
            <a:ext cx="6398458" cy="336867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70">
              <a:lnSpc>
                <a:spcPct val="90000"/>
              </a:lnSpc>
              <a:spcBef>
                <a:spcPts val="751"/>
              </a:spcBef>
            </a:pPr>
            <a:r>
              <a:rPr lang="zh-CN" altLang="en-US" sz="2200" b="1" dirty="0">
                <a:solidFill>
                  <a:schemeClr val="accent2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湖北省中小学劳动教育数字课程资源</a:t>
            </a:r>
            <a:r>
              <a:rPr lang="en-US" altLang="zh-CN" sz="2200" b="1" dirty="0">
                <a:solidFill>
                  <a:schemeClr val="accent2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·</a:t>
            </a:r>
            <a:r>
              <a:rPr lang="zh-CN" altLang="en-US" sz="2200" b="1" dirty="0">
                <a:solidFill>
                  <a:schemeClr val="accent2">
                    <a:lumMod val="7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微课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F6493021-62AA-1484-5E9E-A61BC4CF24C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50927" y="4479556"/>
            <a:ext cx="6124432" cy="1405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0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指导老师：</a:t>
            </a:r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此处填写指导老师姓名</a:t>
            </a:r>
          </a:p>
          <a:p>
            <a:pPr algn="ctr">
              <a:lnSpc>
                <a:spcPct val="150000"/>
              </a:lnSpc>
            </a:pPr>
            <a:r>
              <a:rPr lang="zh-CN" altLang="en-US" sz="20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主 讲 人：</a:t>
            </a:r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此处填写主讲学生姓名，不超过3人</a:t>
            </a:r>
          </a:p>
          <a:p>
            <a:pPr algn="ctr">
              <a:lnSpc>
                <a:spcPct val="150000"/>
              </a:lnSpc>
            </a:pPr>
            <a:r>
              <a:rPr lang="zh-CN" altLang="en-US" sz="20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学　　校：</a:t>
            </a:r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此处填写学生所属学校名称</a:t>
            </a:r>
          </a:p>
        </p:txBody>
      </p: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389771D9-A5C4-8EEC-4986-12981442FC4A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573489" y="971087"/>
            <a:ext cx="648000" cy="0"/>
          </a:xfrm>
          <a:prstGeom prst="line">
            <a:avLst/>
          </a:prstGeom>
          <a:ln w="12700">
            <a:solidFill>
              <a:srgbClr val="C04F1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D411FF3A-9AF8-9F95-D5F3-C39B4CB55ADB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8971947" y="975458"/>
            <a:ext cx="648000" cy="0"/>
          </a:xfrm>
          <a:prstGeom prst="line">
            <a:avLst/>
          </a:prstGeom>
          <a:ln w="12700">
            <a:solidFill>
              <a:srgbClr val="C04F1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文本占位符 2">
            <a:extLst>
              <a:ext uri="{FF2B5EF4-FFF2-40B4-BE49-F238E27FC236}">
                <a16:creationId xmlns:a16="http://schemas.microsoft.com/office/drawing/2014/main" id="{0E8E50E5-2B76-63C1-B9CA-BBB48D5F4EC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96771" y="1216502"/>
            <a:ext cx="6398458" cy="336867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70">
              <a:lnSpc>
                <a:spcPct val="90000"/>
              </a:lnSpc>
              <a:spcBef>
                <a:spcPts val="751"/>
              </a:spcBef>
            </a:pPr>
            <a:r>
              <a:rPr lang="zh-CN" altLang="en-US" sz="20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小学低年级／小学高年级／初中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20B409FC-0317-4EDA-5B80-6FAEF347B1F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504364" y="2552131"/>
            <a:ext cx="7192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点击此处填写标题</a:t>
            </a:r>
          </a:p>
        </p:txBody>
      </p:sp>
    </p:spTree>
    <p:extLst>
      <p:ext uri="{BB962C8B-B14F-4D97-AF65-F5344CB8AC3E}">
        <p14:creationId xmlns:p14="http://schemas.microsoft.com/office/powerpoint/2010/main" val="2052496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52</Words>
  <Application>Microsoft Office PowerPoint</Application>
  <PresentationFormat>宽屏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等线</vt:lpstr>
      <vt:lpstr>等线 Light</vt:lpstr>
      <vt:lpstr>黑体</vt:lpstr>
      <vt:lpstr>楷体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余昊</dc:creator>
  <cp:lastModifiedBy>余昊</cp:lastModifiedBy>
  <cp:revision>4</cp:revision>
  <dcterms:created xsi:type="dcterms:W3CDTF">2024-11-06T02:45:43Z</dcterms:created>
  <dcterms:modified xsi:type="dcterms:W3CDTF">2024-11-06T03:10:20Z</dcterms:modified>
</cp:coreProperties>
</file>