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9" r:id="rId2"/>
    <p:sldId id="293" r:id="rId3"/>
    <p:sldId id="295" r:id="rId4"/>
    <p:sldId id="298" r:id="rId5"/>
    <p:sldId id="297" r:id="rId6"/>
    <p:sldId id="296" r:id="rId7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pos="7015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5553"/>
    <a:srgbClr val="096E77"/>
    <a:srgbClr val="3A5643"/>
    <a:srgbClr val="1784AD"/>
    <a:srgbClr val="014E6A"/>
    <a:srgbClr val="AE0203"/>
    <a:srgbClr val="711000"/>
    <a:srgbClr val="01431D"/>
    <a:srgbClr val="01621F"/>
    <a:srgbClr val="A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62019" autoAdjust="0"/>
  </p:normalViewPr>
  <p:slideViewPr>
    <p:cSldViewPr showGuides="1">
      <p:cViewPr varScale="1">
        <p:scale>
          <a:sx n="69" d="100"/>
          <a:sy n="69" d="100"/>
        </p:scale>
        <p:origin x="1548" y="66"/>
      </p:cViewPr>
      <p:guideLst>
        <p:guide pos="3840"/>
        <p:guide pos="7015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66"/>
      </p:cViewPr>
      <p:guideLst/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75FAC0-4E78-4B4A-9ADA-EE7413CBA2A2}" type="datetimeFigureOut">
              <a:rPr lang="zh-CN" altLang="en-US" smtClean="0"/>
              <a:t>2022/10/21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38E8FE-40DA-41DC-AE77-8790382988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A302A-66E2-45C0-9113-4E5747328F9F}" type="datetimeFigureOut">
              <a:rPr lang="zh-CN" altLang="en-US" smtClean="0"/>
              <a:t>2022/10/21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540E3B-F9C0-48B6-A129-4D327DD3065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页面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统一为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16:9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宽幅画面比例尺寸；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PPT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统一格式为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PPT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或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PPTX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en-US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dirty="0"/>
              <a:t>中文：</a:t>
            </a:r>
            <a:endParaRPr lang="en-US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en-US" altLang="zh-CN" dirty="0"/>
              <a:t>1.</a:t>
            </a:r>
            <a:r>
              <a:rPr lang="zh-CN" altLang="en-US" dirty="0"/>
              <a:t>劳动项目名称：微软雅黑</a:t>
            </a:r>
            <a:r>
              <a:rPr lang="en-US" altLang="zh-CN" dirty="0"/>
              <a:t>32</a:t>
            </a:r>
            <a:r>
              <a:rPr lang="zh-CN" altLang="en-US" dirty="0"/>
              <a:t>号字；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2.</a:t>
            </a:r>
            <a:r>
              <a:rPr lang="zh-CN" altLang="en-US" dirty="0"/>
              <a:t>资源类型：请在以下</a:t>
            </a:r>
            <a:r>
              <a:rPr lang="en-US" altLang="zh-CN" dirty="0"/>
              <a:t>3</a:t>
            </a:r>
            <a:r>
              <a:rPr lang="zh-CN" altLang="en-US" dirty="0"/>
              <a:t>类中选填：劳动实施过程课例、微课、说课，微软雅黑</a:t>
            </a:r>
            <a:r>
              <a:rPr lang="en-US" altLang="zh-CN" dirty="0"/>
              <a:t>28</a:t>
            </a:r>
            <a:r>
              <a:rPr lang="zh-CN" altLang="en-US" dirty="0"/>
              <a:t>号字，；</a:t>
            </a:r>
            <a:endParaRPr lang="en-US" altLang="zh-CN" dirty="0"/>
          </a:p>
          <a:p>
            <a:r>
              <a:rPr lang="en-US" altLang="zh-CN" dirty="0"/>
              <a:t>3.</a:t>
            </a:r>
            <a:r>
              <a:rPr lang="zh-CN" altLang="en-US" dirty="0"/>
              <a:t>学校名称：请填写全称；</a:t>
            </a:r>
            <a:endParaRPr lang="en-US" altLang="zh-CN" b="1" dirty="0"/>
          </a:p>
          <a:p>
            <a:r>
              <a:rPr lang="en-US" altLang="zh-CN" dirty="0"/>
              <a:t>4.</a:t>
            </a:r>
            <a:r>
              <a:rPr lang="zh-CN" altLang="en-US" dirty="0"/>
              <a:t>任务群、年级、主讲人、学校：华文楷体</a:t>
            </a:r>
            <a:r>
              <a:rPr lang="en-US" altLang="zh-CN" dirty="0"/>
              <a:t>28</a:t>
            </a:r>
            <a:r>
              <a:rPr lang="zh-CN" altLang="en-US" dirty="0"/>
              <a:t>号字（具体根据文字量可适当调整）。</a:t>
            </a:r>
            <a:endParaRPr lang="en-US" altLang="zh-CN" dirty="0"/>
          </a:p>
          <a:p>
            <a:r>
              <a:rPr lang="en-US" altLang="zh-CN" dirty="0"/>
              <a:t>5.</a:t>
            </a:r>
            <a:r>
              <a:rPr lang="zh-CN" altLang="en-US" dirty="0"/>
              <a:t>任务群请在以下</a:t>
            </a:r>
            <a:r>
              <a:rPr lang="en-US" altLang="zh-CN" dirty="0"/>
              <a:t>5</a:t>
            </a:r>
            <a:r>
              <a:rPr lang="zh-CN" altLang="en-US" dirty="0"/>
              <a:t>类中选填：日常生活劳动、农耕劳动、传统工艺制作、科创劳动、服务性劳动。</a:t>
            </a:r>
            <a:endParaRPr lang="en-US" altLang="zh-CN" dirty="0"/>
          </a:p>
          <a:p>
            <a:r>
              <a:rPr lang="en-US" altLang="zh-CN" dirty="0"/>
              <a:t>6.</a:t>
            </a:r>
            <a:r>
              <a:rPr lang="zh-CN" altLang="en-US" sz="1200" b="0" dirty="0"/>
              <a:t> （第一课时）</a:t>
            </a:r>
            <a:r>
              <a:rPr lang="zh-CN" altLang="en-US" dirty="0"/>
              <a:t>：微软雅黑</a:t>
            </a:r>
            <a:r>
              <a:rPr lang="en-US" altLang="zh-CN" dirty="0"/>
              <a:t>28</a:t>
            </a:r>
            <a:r>
              <a:rPr lang="zh-CN" altLang="en-US" dirty="0"/>
              <a:t>号字，如没有多课时，无需填写；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注意标点的规范（例如：中文省略号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为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……）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540E3B-F9C0-48B6-A129-4D327DD30658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5667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/>
              <a:t>请注意：</a:t>
            </a:r>
            <a:endParaRPr lang="en-US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dirty="0"/>
              <a:t>1.</a:t>
            </a:r>
            <a:r>
              <a:rPr lang="zh-CN" altLang="en-US" dirty="0"/>
              <a:t>正文标题为：黑体，</a:t>
            </a:r>
            <a:r>
              <a:rPr lang="en-US" altLang="zh-CN" dirty="0"/>
              <a:t>28</a:t>
            </a:r>
            <a:r>
              <a:rPr lang="zh-CN" altLang="en-US" dirty="0"/>
              <a:t>号字；</a:t>
            </a:r>
            <a:endParaRPr lang="en-US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dirty="0"/>
              <a:t>2.</a:t>
            </a:r>
            <a:r>
              <a:rPr lang="zh-CN" altLang="en-US" dirty="0"/>
              <a:t>正文内容为：华文楷体，不小于</a:t>
            </a:r>
            <a:r>
              <a:rPr lang="en-US" altLang="zh-CN" dirty="0"/>
              <a:t>24</a:t>
            </a:r>
            <a:r>
              <a:rPr lang="zh-CN" altLang="en-US" dirty="0"/>
              <a:t>号，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特殊辅助性文字不低于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；</a:t>
            </a:r>
            <a:r>
              <a:rPr lang="zh-CN" altLang="en-US" dirty="0"/>
              <a:t>根据文字量可适当调整。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内容文字一行</a:t>
            </a:r>
            <a:r>
              <a:rPr lang="zh-CN" altLang="zh-CN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不能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超过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28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个字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，单页文字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不能超过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行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en-US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拍摄版本呈现内容务必与上传版本呈现的内容完全一致。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540E3B-F9C0-48B6-A129-4D327DD30658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92586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/>
              <a:t>请注意：</a:t>
            </a:r>
            <a:endParaRPr lang="en-US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dirty="0"/>
              <a:t>1.</a:t>
            </a:r>
            <a:r>
              <a:rPr lang="zh-CN" altLang="en-US" dirty="0"/>
              <a:t>正文标题为：黑体，</a:t>
            </a:r>
            <a:r>
              <a:rPr lang="en-US" altLang="zh-CN" dirty="0"/>
              <a:t>28</a:t>
            </a:r>
            <a:r>
              <a:rPr lang="zh-CN" altLang="en-US" dirty="0"/>
              <a:t>号字；</a:t>
            </a:r>
            <a:endParaRPr lang="en-US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dirty="0"/>
              <a:t>2.</a:t>
            </a:r>
            <a:r>
              <a:rPr lang="zh-CN" altLang="en-US" dirty="0"/>
              <a:t>正文内容为：华文楷体，不小于</a:t>
            </a:r>
            <a:r>
              <a:rPr lang="en-US" altLang="zh-CN" dirty="0"/>
              <a:t>24</a:t>
            </a:r>
            <a:r>
              <a:rPr lang="zh-CN" altLang="en-US" dirty="0"/>
              <a:t>号，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特殊辅助性文字不低于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；</a:t>
            </a:r>
            <a:r>
              <a:rPr lang="zh-CN" altLang="en-US" dirty="0"/>
              <a:t>根据文字量可适当调整。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内容文字一行</a:t>
            </a:r>
            <a:r>
              <a:rPr lang="zh-CN" altLang="zh-CN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不能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超过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28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个字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，单页文字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不能超过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行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en-US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拍摄版本呈现内容务必与上传版本呈现的内容完全一致。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540E3B-F9C0-48B6-A129-4D327DD30658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51851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/>
              <a:t>请注意：</a:t>
            </a:r>
            <a:endParaRPr lang="en-US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dirty="0"/>
              <a:t>1.</a:t>
            </a:r>
            <a:r>
              <a:rPr lang="zh-CN" altLang="en-US" dirty="0"/>
              <a:t>正文标题为：黑体，</a:t>
            </a:r>
            <a:r>
              <a:rPr lang="en-US" altLang="zh-CN" dirty="0"/>
              <a:t>28</a:t>
            </a:r>
            <a:r>
              <a:rPr lang="zh-CN" altLang="en-US" dirty="0"/>
              <a:t>号字；</a:t>
            </a:r>
            <a:endParaRPr lang="en-US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dirty="0"/>
              <a:t>2.</a:t>
            </a:r>
            <a:r>
              <a:rPr lang="zh-CN" altLang="en-US" dirty="0"/>
              <a:t>正文内容为：华文楷体，不小于</a:t>
            </a:r>
            <a:r>
              <a:rPr lang="en-US" altLang="zh-CN" dirty="0"/>
              <a:t>24</a:t>
            </a:r>
            <a:r>
              <a:rPr lang="zh-CN" altLang="en-US" dirty="0"/>
              <a:t>号，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特殊辅助性文字不低于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；</a:t>
            </a:r>
            <a:r>
              <a:rPr lang="zh-CN" altLang="en-US" dirty="0"/>
              <a:t>根据文字量可适当调整。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内容文字一行</a:t>
            </a:r>
            <a:r>
              <a:rPr lang="zh-CN" altLang="zh-CN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不能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超过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28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个字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，单页文字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不能超过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行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en-US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拍摄版本呈现内容务必与上传版本呈现的内容完全一致。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540E3B-F9C0-48B6-A129-4D327DD30658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24544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/>
              <a:t>请注意：</a:t>
            </a:r>
            <a:endParaRPr lang="en-US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dirty="0"/>
              <a:t>1.</a:t>
            </a:r>
            <a:r>
              <a:rPr lang="zh-CN" altLang="en-US" dirty="0"/>
              <a:t>正文标题为：黑体，</a:t>
            </a:r>
            <a:r>
              <a:rPr lang="en-US" altLang="zh-CN" dirty="0"/>
              <a:t>28</a:t>
            </a:r>
            <a:r>
              <a:rPr lang="zh-CN" altLang="en-US" dirty="0"/>
              <a:t>号字；</a:t>
            </a:r>
            <a:endParaRPr lang="en-US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dirty="0"/>
              <a:t>2.</a:t>
            </a:r>
            <a:r>
              <a:rPr lang="zh-CN" altLang="en-US" dirty="0"/>
              <a:t>正文内容为：华文楷体，不小于</a:t>
            </a:r>
            <a:r>
              <a:rPr lang="en-US" altLang="zh-CN" dirty="0"/>
              <a:t>24</a:t>
            </a:r>
            <a:r>
              <a:rPr lang="zh-CN" altLang="en-US" dirty="0"/>
              <a:t>号，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特殊辅助性文字不低于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；</a:t>
            </a:r>
            <a:r>
              <a:rPr lang="zh-CN" altLang="en-US" dirty="0"/>
              <a:t>根据文字量可适当调整。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内容文字一行</a:t>
            </a:r>
            <a:r>
              <a:rPr lang="zh-CN" altLang="zh-CN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不能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超过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28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个字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，单页文字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不能超过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行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en-US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拍摄版本呈现内容务必与上传版本呈现的内容完全一致。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540E3B-F9C0-48B6-A129-4D327DD30658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09990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/>
              <a:t>请注意：</a:t>
            </a:r>
            <a:endParaRPr lang="en-US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dirty="0"/>
              <a:t>1.</a:t>
            </a:r>
            <a:r>
              <a:rPr lang="zh-CN" altLang="en-US" dirty="0"/>
              <a:t>正文标题为：黑体，</a:t>
            </a:r>
            <a:r>
              <a:rPr lang="en-US" altLang="zh-CN" dirty="0"/>
              <a:t>28</a:t>
            </a:r>
            <a:r>
              <a:rPr lang="zh-CN" altLang="en-US" dirty="0"/>
              <a:t>号字；</a:t>
            </a:r>
            <a:endParaRPr lang="en-US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dirty="0"/>
              <a:t>2.</a:t>
            </a:r>
            <a:r>
              <a:rPr lang="zh-CN" altLang="en-US" dirty="0"/>
              <a:t>正文内容为：华文楷体，不小于</a:t>
            </a:r>
            <a:r>
              <a:rPr lang="en-US" altLang="zh-CN" dirty="0"/>
              <a:t>24</a:t>
            </a:r>
            <a:r>
              <a:rPr lang="zh-CN" altLang="en-US" dirty="0"/>
              <a:t>号，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特殊辅助性文字不低于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；</a:t>
            </a:r>
            <a:r>
              <a:rPr lang="zh-CN" altLang="en-US" dirty="0"/>
              <a:t>根据文字量可适当调整。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内容文字一行</a:t>
            </a:r>
            <a:r>
              <a:rPr lang="zh-CN" altLang="zh-CN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不能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超过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28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个字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，单页文字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不能超过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行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en-US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拍摄版本呈现内容务必与上传版本呈现的内容完全一致。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540E3B-F9C0-48B6-A129-4D327DD30658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1840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首页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8">
            <a:extLst>
              <a:ext uri="{FF2B5EF4-FFF2-40B4-BE49-F238E27FC236}">
                <a16:creationId xmlns:a16="http://schemas.microsoft.com/office/drawing/2014/main" id="{43B13CF6-0EC5-1291-1F2B-2A81F96CAD4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44000" y="1719106"/>
            <a:ext cx="9504000" cy="9144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请输入“劳动项目名称”</a:t>
            </a:r>
          </a:p>
        </p:txBody>
      </p:sp>
      <p:sp>
        <p:nvSpPr>
          <p:cNvPr id="4" name="文本占位符 13">
            <a:extLst>
              <a:ext uri="{FF2B5EF4-FFF2-40B4-BE49-F238E27FC236}">
                <a16:creationId xmlns:a16="http://schemas.microsoft.com/office/drawing/2014/main" id="{A18CAA20-18C9-2A93-2C4F-B36FCE4AA5B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858134" y="4529191"/>
            <a:ext cx="2592000" cy="648000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zh-CN" altLang="en-US" sz="2800" dirty="0"/>
              <a:t>李小红</a:t>
            </a:r>
            <a:endParaRPr lang="en-US" altLang="zh-CN" sz="2800" dirty="0"/>
          </a:p>
        </p:txBody>
      </p:sp>
      <p:sp>
        <p:nvSpPr>
          <p:cNvPr id="5" name="文本占位符 13">
            <a:extLst>
              <a:ext uri="{FF2B5EF4-FFF2-40B4-BE49-F238E27FC236}">
                <a16:creationId xmlns:a16="http://schemas.microsoft.com/office/drawing/2014/main" id="{F5894CE4-0EE1-7636-8064-451C1C27C83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858134" y="3749009"/>
            <a:ext cx="2592000" cy="648000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zh-CN" altLang="en-US" sz="2800" dirty="0"/>
              <a:t>一年级</a:t>
            </a:r>
            <a:endParaRPr lang="en-US" altLang="zh-CN" sz="2800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4AA9FEA8-1C21-5BE6-6FCC-15038D76DE51}"/>
              </a:ext>
            </a:extLst>
          </p:cNvPr>
          <p:cNvSpPr txBox="1"/>
          <p:nvPr userDrawn="1"/>
        </p:nvSpPr>
        <p:spPr>
          <a:xfrm>
            <a:off x="1416000" y="3813736"/>
            <a:ext cx="1370134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年    级：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014D0341-3728-B527-99DA-65F1332A9F0A}"/>
              </a:ext>
            </a:extLst>
          </p:cNvPr>
          <p:cNvSpPr txBox="1"/>
          <p:nvPr userDrawn="1"/>
        </p:nvSpPr>
        <p:spPr>
          <a:xfrm>
            <a:off x="1416000" y="4591581"/>
            <a:ext cx="1370134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主讲人：</a:t>
            </a:r>
          </a:p>
        </p:txBody>
      </p:sp>
      <p:sp>
        <p:nvSpPr>
          <p:cNvPr id="8" name="文本占位符 13">
            <a:extLst>
              <a:ext uri="{FF2B5EF4-FFF2-40B4-BE49-F238E27FC236}">
                <a16:creationId xmlns:a16="http://schemas.microsoft.com/office/drawing/2014/main" id="{DAF09A3B-4F91-536D-CE4E-1DA86B73468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824000" y="4529191"/>
            <a:ext cx="2592000" cy="648000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zh-CN" sz="2800" dirty="0"/>
              <a:t>XX</a:t>
            </a:r>
            <a:r>
              <a:rPr lang="zh-CN" altLang="en-US" sz="2800" dirty="0"/>
              <a:t>学校</a:t>
            </a:r>
          </a:p>
        </p:txBody>
      </p:sp>
      <p:sp>
        <p:nvSpPr>
          <p:cNvPr id="10" name="文本占位符 13">
            <a:extLst>
              <a:ext uri="{FF2B5EF4-FFF2-40B4-BE49-F238E27FC236}">
                <a16:creationId xmlns:a16="http://schemas.microsoft.com/office/drawing/2014/main" id="{9769AFD5-DF78-92C3-20EE-AB60F78A186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824000" y="3749009"/>
            <a:ext cx="2592000" cy="648000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zh-CN" altLang="en-US" sz="2800" dirty="0"/>
              <a:t>日常生活劳动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F11978F8-7FE0-5C0B-5B99-3800A362843B}"/>
              </a:ext>
            </a:extLst>
          </p:cNvPr>
          <p:cNvSpPr txBox="1"/>
          <p:nvPr userDrawn="1"/>
        </p:nvSpPr>
        <p:spPr>
          <a:xfrm>
            <a:off x="6381866" y="3813736"/>
            <a:ext cx="1370134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任务群：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9498B6B6-6523-30BD-B744-F5CA02C3EB0E}"/>
              </a:ext>
            </a:extLst>
          </p:cNvPr>
          <p:cNvSpPr txBox="1"/>
          <p:nvPr userDrawn="1"/>
        </p:nvSpPr>
        <p:spPr>
          <a:xfrm>
            <a:off x="6381866" y="4591581"/>
            <a:ext cx="1370134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学    校：</a:t>
            </a:r>
          </a:p>
        </p:txBody>
      </p:sp>
      <p:sp>
        <p:nvSpPr>
          <p:cNvPr id="13" name="文本占位符 8">
            <a:extLst>
              <a:ext uri="{FF2B5EF4-FFF2-40B4-BE49-F238E27FC236}">
                <a16:creationId xmlns:a16="http://schemas.microsoft.com/office/drawing/2014/main" id="{3CD895C0-94ED-D212-B0BA-94D2DC448DB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52000" y="559170"/>
            <a:ext cx="3456000" cy="523220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请输入“资源类型”</a:t>
            </a:r>
          </a:p>
        </p:txBody>
      </p:sp>
      <p:sp>
        <p:nvSpPr>
          <p:cNvPr id="14" name="文本占位符 8">
            <a:extLst>
              <a:ext uri="{FF2B5EF4-FFF2-40B4-BE49-F238E27FC236}">
                <a16:creationId xmlns:a16="http://schemas.microsoft.com/office/drawing/2014/main" id="{52E06C74-8DB0-4186-7EC3-42462945157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368000" y="2786516"/>
            <a:ext cx="3456000" cy="52322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请输入“第</a:t>
            </a:r>
            <a:r>
              <a:rPr lang="en-US" altLang="zh-CN" dirty="0"/>
              <a:t>X</a:t>
            </a:r>
            <a:r>
              <a:rPr lang="zh-CN" altLang="en-US" dirty="0"/>
              <a:t>课时”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正文-文字页（含标题）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5">
            <a:extLst>
              <a:ext uri="{FF2B5EF4-FFF2-40B4-BE49-F238E27FC236}">
                <a16:creationId xmlns:a16="http://schemas.microsoft.com/office/drawing/2014/main" id="{0F2D68E7-8B61-CB78-D9FE-455CCEC0347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60400" y="1884342"/>
            <a:ext cx="8671200" cy="4104000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2400"/>
            </a:lvl1pPr>
            <a:lvl2pPr>
              <a:lnSpc>
                <a:spcPct val="150000"/>
              </a:lnSpc>
              <a:defRPr sz="2000"/>
            </a:lvl2pPr>
            <a:lvl3pPr>
              <a:lnSpc>
                <a:spcPct val="150000"/>
              </a:lnSpc>
              <a:defRPr sz="1800"/>
            </a:lvl3pPr>
            <a:lvl4pPr>
              <a:lnSpc>
                <a:spcPct val="150000"/>
              </a:lnSpc>
              <a:defRPr sz="1600"/>
            </a:lvl4pPr>
            <a:lvl5pPr>
              <a:lnSpc>
                <a:spcPct val="150000"/>
              </a:lnSpc>
              <a:defRPr sz="16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3" name="文本占位符 5">
            <a:extLst>
              <a:ext uri="{FF2B5EF4-FFF2-40B4-BE49-F238E27FC236}">
                <a16:creationId xmlns:a16="http://schemas.microsoft.com/office/drawing/2014/main" id="{D7D761CC-9738-17C4-9F34-5560230C682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760400" y="1125000"/>
            <a:ext cx="8671200" cy="656057"/>
          </a:xfrm>
          <a:prstGeom prst="rect">
            <a:avLst/>
          </a:prstGeom>
        </p:spPr>
        <p:txBody>
          <a:bodyPr/>
          <a:lstStyle>
            <a:lvl1pPr>
              <a:lnSpc>
                <a:spcPct val="130000"/>
              </a:lnSpc>
              <a:defRPr b="1">
                <a:solidFill>
                  <a:srgbClr val="3A5553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>
              <a:lnSpc>
                <a:spcPct val="130000"/>
              </a:lnSpc>
              <a:defRPr/>
            </a:lvl2pPr>
            <a:lvl3pPr>
              <a:lnSpc>
                <a:spcPct val="130000"/>
              </a:lnSpc>
              <a:defRPr/>
            </a:lvl3pPr>
            <a:lvl4pPr>
              <a:lnSpc>
                <a:spcPct val="130000"/>
              </a:lnSpc>
              <a:defRPr/>
            </a:lvl4pPr>
            <a:lvl5pPr>
              <a:lnSpc>
                <a:spcPct val="130000"/>
              </a:lnSpc>
              <a:defRPr/>
            </a:lvl5pPr>
          </a:lstStyle>
          <a:p>
            <a:pPr lvl="0"/>
            <a:r>
              <a:rPr lang="zh-CN" altLang="en-US" dirty="0"/>
              <a:t>单击此处输入标题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正文-文字页（不含标题）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5">
            <a:extLst>
              <a:ext uri="{FF2B5EF4-FFF2-40B4-BE49-F238E27FC236}">
                <a16:creationId xmlns:a16="http://schemas.microsoft.com/office/drawing/2014/main" id="{0F2D68E7-8B61-CB78-D9FE-455CCEC0347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60400" y="1125000"/>
            <a:ext cx="8671200" cy="4863342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2400"/>
            </a:lvl1pPr>
            <a:lvl2pPr>
              <a:lnSpc>
                <a:spcPct val="150000"/>
              </a:lnSpc>
              <a:defRPr sz="2000"/>
            </a:lvl2pPr>
            <a:lvl3pPr>
              <a:lnSpc>
                <a:spcPct val="150000"/>
              </a:lnSpc>
              <a:defRPr sz="1800"/>
            </a:lvl3pPr>
            <a:lvl4pPr>
              <a:lnSpc>
                <a:spcPct val="150000"/>
              </a:lnSpc>
              <a:defRPr sz="1600"/>
            </a:lvl4pPr>
            <a:lvl5pPr>
              <a:lnSpc>
                <a:spcPct val="150000"/>
              </a:lnSpc>
              <a:defRPr sz="16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</p:spTree>
    <p:extLst>
      <p:ext uri="{BB962C8B-B14F-4D97-AF65-F5344CB8AC3E}">
        <p14:creationId xmlns:p14="http://schemas.microsoft.com/office/powerpoint/2010/main" val="199978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正文-图片+文字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图片占位符 2">
            <a:extLst>
              <a:ext uri="{FF2B5EF4-FFF2-40B4-BE49-F238E27FC236}">
                <a16:creationId xmlns:a16="http://schemas.microsoft.com/office/drawing/2014/main" id="{36C85756-DA3F-A6AB-5094-415DAFE8A5C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204716" y="1112306"/>
            <a:ext cx="5782568" cy="325269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61956980-6D2F-3BA6-9224-44759D118F1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60400" y="4509000"/>
            <a:ext cx="8671200" cy="1479342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2400"/>
            </a:lvl1pPr>
            <a:lvl2pPr>
              <a:lnSpc>
                <a:spcPct val="150000"/>
              </a:lnSpc>
              <a:defRPr sz="2000"/>
            </a:lvl2pPr>
            <a:lvl3pPr>
              <a:lnSpc>
                <a:spcPct val="150000"/>
              </a:lnSpc>
              <a:defRPr sz="1800"/>
            </a:lvl3pPr>
            <a:lvl4pPr>
              <a:lnSpc>
                <a:spcPct val="150000"/>
              </a:lnSpc>
              <a:defRPr sz="1600"/>
            </a:lvl4pPr>
            <a:lvl5pPr>
              <a:lnSpc>
                <a:spcPct val="150000"/>
              </a:lnSpc>
              <a:defRPr sz="16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</p:spTree>
    <p:extLst>
      <p:ext uri="{BB962C8B-B14F-4D97-AF65-F5344CB8AC3E}">
        <p14:creationId xmlns:p14="http://schemas.microsoft.com/office/powerpoint/2010/main" val="2225934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正文-图片页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图片占位符 2">
            <a:extLst>
              <a:ext uri="{FF2B5EF4-FFF2-40B4-BE49-F238E27FC236}">
                <a16:creationId xmlns:a16="http://schemas.microsoft.com/office/drawing/2014/main" id="{8A73CA6A-F07B-EC29-F574-9D118D0BB68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760400" y="1110791"/>
            <a:ext cx="8671201" cy="4877551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2119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正文-视频页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媒体占位符 4">
            <a:extLst>
              <a:ext uri="{FF2B5EF4-FFF2-40B4-BE49-F238E27FC236}">
                <a16:creationId xmlns:a16="http://schemas.microsoft.com/office/drawing/2014/main" id="{8A661EB5-FF7E-2250-CE97-44EC71A563D5}"/>
              </a:ext>
            </a:extLst>
          </p:cNvPr>
          <p:cNvSpPr>
            <a:spLocks noGrp="1"/>
          </p:cNvSpPr>
          <p:nvPr>
            <p:ph type="media" sz="quarter" idx="11"/>
          </p:nvPr>
        </p:nvSpPr>
        <p:spPr>
          <a:xfrm>
            <a:off x="1760399" y="1110791"/>
            <a:ext cx="8672626" cy="4877550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2147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6" r:id="rId4"/>
    <p:sldLayoutId id="2147483659" r:id="rId5"/>
    <p:sldLayoutId id="2147483657" r:id="rId6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华文楷体" panose="02010600040101010101" pitchFamily="2" charset="-122"/>
          <a:ea typeface="华文楷体" panose="02010600040101010101" pitchFamily="2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华文楷体" panose="02010600040101010101" pitchFamily="2" charset="-122"/>
          <a:ea typeface="华文楷体" panose="02010600040101010101" pitchFamily="2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华文楷体" panose="02010600040101010101" pitchFamily="2" charset="-122"/>
          <a:ea typeface="华文楷体" panose="02010600040101010101" pitchFamily="2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华文楷体" panose="02010600040101010101" pitchFamily="2" charset="-122"/>
          <a:ea typeface="华文楷体" panose="02010600040101010101" pitchFamily="2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华文楷体" panose="02010600040101010101" pitchFamily="2" charset="-122"/>
          <a:ea typeface="华文楷体" panose="0201060004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E888F5E-0C08-F90A-B632-547F17C5932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E0C07B5-3B11-203F-689C-374896CEF2D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ED54F006-5972-6F61-9A5F-41BB86648A4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4720CB13-E74E-18AE-95A1-5FF048B60E3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08E23533-3EAC-4408-FB7B-1DDFCD62A676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9" name="文本占位符 8">
            <a:extLst>
              <a:ext uri="{FF2B5EF4-FFF2-40B4-BE49-F238E27FC236}">
                <a16:creationId xmlns:a16="http://schemas.microsoft.com/office/drawing/2014/main" id="{C122EBB8-59C4-D0FF-420D-474012325EB7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0" name="文本占位符 9">
            <a:extLst>
              <a:ext uri="{FF2B5EF4-FFF2-40B4-BE49-F238E27FC236}">
                <a16:creationId xmlns:a16="http://schemas.microsoft.com/office/drawing/2014/main" id="{5D554E84-B12F-D05C-EC47-D01B25543A4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21547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占位符 7">
            <a:extLst>
              <a:ext uri="{FF2B5EF4-FFF2-40B4-BE49-F238E27FC236}">
                <a16:creationId xmlns:a16="http://schemas.microsoft.com/office/drawing/2014/main" id="{ED502BEF-AF67-5CF3-06E0-B2A8AFCFFBF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文本占位符 8">
            <a:extLst>
              <a:ext uri="{FF2B5EF4-FFF2-40B4-BE49-F238E27FC236}">
                <a16:creationId xmlns:a16="http://schemas.microsoft.com/office/drawing/2014/main" id="{8C0864DD-853B-06F7-BD84-F5F6154427D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2794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占位符 5">
            <a:extLst>
              <a:ext uri="{FF2B5EF4-FFF2-40B4-BE49-F238E27FC236}">
                <a16:creationId xmlns:a16="http://schemas.microsoft.com/office/drawing/2014/main" id="{FED2A6B5-F162-CD90-7615-CE128335CEA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78698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图片占位符 4">
            <a:extLst>
              <a:ext uri="{FF2B5EF4-FFF2-40B4-BE49-F238E27FC236}">
                <a16:creationId xmlns:a16="http://schemas.microsoft.com/office/drawing/2014/main" id="{8AD4617F-FC41-E48E-FFA7-7EB6F7DBA4F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ABB72C5-D4D2-D4D5-7755-5EECEC437C6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45926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图片占位符 1">
            <a:extLst>
              <a:ext uri="{FF2B5EF4-FFF2-40B4-BE49-F238E27FC236}">
                <a16:creationId xmlns:a16="http://schemas.microsoft.com/office/drawing/2014/main" id="{1E73BDB0-E0A6-19DA-BCCF-892D804517D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221433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媒体占位符 1">
            <a:extLst>
              <a:ext uri="{FF2B5EF4-FFF2-40B4-BE49-F238E27FC236}">
                <a16:creationId xmlns:a16="http://schemas.microsoft.com/office/drawing/2014/main" id="{813231F4-D615-ED2B-7E46-F7096F5530F3}"/>
              </a:ext>
            </a:extLst>
          </p:cNvPr>
          <p:cNvSpPr>
            <a:spLocks noGrp="1"/>
          </p:cNvSpPr>
          <p:nvPr>
            <p:ph type="media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118425178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GJhNzMyMGNiOTQ0MWYwN2IzOTk3MzNkNWJhYmU0NzI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554</Words>
  <Application>Microsoft Office PowerPoint</Application>
  <PresentationFormat>宽屏</PresentationFormat>
  <Paragraphs>36</Paragraphs>
  <Slides>6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黑体</vt:lpstr>
      <vt:lpstr>华文楷体</vt:lpstr>
      <vt:lpstr>微软雅黑</vt:lpstr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陈伟玲</dc:creator>
  <cp:lastModifiedBy>皖 唐</cp:lastModifiedBy>
  <cp:revision>238</cp:revision>
  <dcterms:created xsi:type="dcterms:W3CDTF">2020-02-05T11:17:00Z</dcterms:created>
  <dcterms:modified xsi:type="dcterms:W3CDTF">2022-10-21T12:39:51Z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6B516718D2004C18B8CADCE7908A5C9B</vt:lpwstr>
  </property>
  <property fmtid="{D5CDD505-2E9C-101B-9397-08002B2CF9AE}" pid="3" name="KSOProductBuildVer">
    <vt:lpwstr>2052-11.1.0.12156</vt:lpwstr>
  </property>
</Properties>
</file>