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293" r:id="rId3"/>
    <p:sldId id="295" r:id="rId4"/>
    <p:sldId id="298" r:id="rId5"/>
    <p:sldId id="297" r:id="rId6"/>
    <p:sldId id="296" r:id="rId7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7015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553"/>
    <a:srgbClr val="096E77"/>
    <a:srgbClr val="3A5643"/>
    <a:srgbClr val="1784AD"/>
    <a:srgbClr val="014E6A"/>
    <a:srgbClr val="AE0203"/>
    <a:srgbClr val="711000"/>
    <a:srgbClr val="01431D"/>
    <a:srgbClr val="01621F"/>
    <a:srgbClr val="A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2019" autoAdjust="0"/>
  </p:normalViewPr>
  <p:slideViewPr>
    <p:cSldViewPr showGuides="1">
      <p:cViewPr varScale="1">
        <p:scale>
          <a:sx n="69" d="100"/>
          <a:sy n="69" d="100"/>
        </p:scale>
        <p:origin x="1548" y="66"/>
      </p:cViewPr>
      <p:guideLst>
        <p:guide pos="3840"/>
        <p:guide pos="7015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FAC0-4E78-4B4A-9ADA-EE7413CBA2A2}" type="datetimeFigureOut">
              <a:rPr lang="zh-CN" altLang="en-US" smtClean="0"/>
              <a:t>2022/10/21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8E8FE-40DA-41DC-AE77-8790382988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302A-66E2-45C0-9113-4E5747328F9F}" type="datetimeFigureOut">
              <a:rPr lang="zh-CN" altLang="en-US" smtClean="0"/>
              <a:t>2022/10/21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0E3B-F9C0-48B6-A129-4D327DD306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统一为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16:9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宽幅画面比例尺寸；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统一格式为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PPTX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/>
              <a:t>中文：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劳动项目名称：微软雅黑</a:t>
            </a:r>
            <a:r>
              <a:rPr lang="en-US" altLang="zh-CN" dirty="0"/>
              <a:t>32</a:t>
            </a:r>
            <a:r>
              <a:rPr lang="zh-CN" altLang="en-US" dirty="0"/>
              <a:t>号字；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资源类型：请在以下</a:t>
            </a:r>
            <a:r>
              <a:rPr lang="en-US" altLang="zh-CN" dirty="0"/>
              <a:t>3</a:t>
            </a:r>
            <a:r>
              <a:rPr lang="zh-CN" altLang="en-US" dirty="0"/>
              <a:t>类中选填：劳动实施过程课例、微课、说课，微软雅黑</a:t>
            </a:r>
            <a:r>
              <a:rPr lang="en-US" altLang="zh-CN" dirty="0"/>
              <a:t>28</a:t>
            </a:r>
            <a:r>
              <a:rPr lang="zh-CN" altLang="en-US" dirty="0"/>
              <a:t>号字，；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学校名称：请填写全称；</a:t>
            </a:r>
            <a:endParaRPr lang="en-US" altLang="zh-CN" b="1" dirty="0"/>
          </a:p>
          <a:p>
            <a:r>
              <a:rPr lang="en-US" altLang="zh-CN" dirty="0"/>
              <a:t>4.</a:t>
            </a:r>
            <a:r>
              <a:rPr lang="zh-CN" altLang="en-US" dirty="0"/>
              <a:t>任务群、年级、主讲人、学校：华文楷体</a:t>
            </a:r>
            <a:r>
              <a:rPr lang="en-US" altLang="zh-CN" dirty="0"/>
              <a:t>28</a:t>
            </a:r>
            <a:r>
              <a:rPr lang="zh-CN" altLang="en-US" dirty="0"/>
              <a:t>号字（具体根据文字量可适当调整）。</a:t>
            </a:r>
            <a:endParaRPr lang="en-US" altLang="zh-CN" dirty="0"/>
          </a:p>
          <a:p>
            <a:r>
              <a:rPr lang="en-US" altLang="zh-CN" dirty="0"/>
              <a:t>5.</a:t>
            </a:r>
            <a:r>
              <a:rPr lang="zh-CN" altLang="en-US" dirty="0"/>
              <a:t>任务群请在以下</a:t>
            </a:r>
            <a:r>
              <a:rPr lang="en-US" altLang="zh-CN" dirty="0"/>
              <a:t>5</a:t>
            </a:r>
            <a:r>
              <a:rPr lang="zh-CN" altLang="en-US" dirty="0"/>
              <a:t>类中选填：日常生活劳动、农耕劳动、传统工艺制作、科创劳动、服务性劳动。</a:t>
            </a:r>
            <a:endParaRPr lang="en-US" altLang="zh-CN" dirty="0"/>
          </a:p>
          <a:p>
            <a:r>
              <a:rPr lang="en-US" altLang="zh-CN" dirty="0"/>
              <a:t>6.</a:t>
            </a:r>
            <a:r>
              <a:rPr lang="zh-CN" altLang="en-US" sz="1200" b="0" dirty="0"/>
              <a:t> （第一课时）</a:t>
            </a:r>
            <a:r>
              <a:rPr lang="zh-CN" altLang="en-US" dirty="0"/>
              <a:t>：微软雅黑</a:t>
            </a:r>
            <a:r>
              <a:rPr lang="en-US" altLang="zh-CN" dirty="0"/>
              <a:t>28</a:t>
            </a:r>
            <a:r>
              <a:rPr lang="zh-CN" altLang="en-US" dirty="0"/>
              <a:t>号字，如没有多课时，无需填写；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……）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66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请注意：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正文标题为：黑体，</a:t>
            </a:r>
            <a:r>
              <a:rPr lang="en-US" altLang="zh-CN" dirty="0"/>
              <a:t>28</a:t>
            </a:r>
            <a:r>
              <a:rPr lang="zh-CN" altLang="en-US" dirty="0"/>
              <a:t>号字；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2.</a:t>
            </a:r>
            <a:r>
              <a:rPr lang="zh-CN" altLang="en-US" dirty="0"/>
              <a:t>正文内容为：华文楷体，不小于</a:t>
            </a:r>
            <a:r>
              <a:rPr lang="en-US" altLang="zh-CN" dirty="0"/>
              <a:t>24</a:t>
            </a:r>
            <a:r>
              <a:rPr lang="zh-CN" altLang="en-US" dirty="0"/>
              <a:t>号，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/>
              <a:t>根据文字量可适当调整。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25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请注意：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正文标题为：黑体，</a:t>
            </a:r>
            <a:r>
              <a:rPr lang="en-US" altLang="zh-CN" dirty="0"/>
              <a:t>28</a:t>
            </a:r>
            <a:r>
              <a:rPr lang="zh-CN" altLang="en-US" dirty="0"/>
              <a:t>号字；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2.</a:t>
            </a:r>
            <a:r>
              <a:rPr lang="zh-CN" altLang="en-US" dirty="0"/>
              <a:t>正文内容为：华文楷体，不小于</a:t>
            </a:r>
            <a:r>
              <a:rPr lang="en-US" altLang="zh-CN" dirty="0"/>
              <a:t>24</a:t>
            </a:r>
            <a:r>
              <a:rPr lang="zh-CN" altLang="en-US" dirty="0"/>
              <a:t>号，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/>
              <a:t>根据文字量可适当调整。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185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请注意：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正文标题为：黑体，</a:t>
            </a:r>
            <a:r>
              <a:rPr lang="en-US" altLang="zh-CN" dirty="0"/>
              <a:t>28</a:t>
            </a:r>
            <a:r>
              <a:rPr lang="zh-CN" altLang="en-US" dirty="0"/>
              <a:t>号字；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2.</a:t>
            </a:r>
            <a:r>
              <a:rPr lang="zh-CN" altLang="en-US" dirty="0"/>
              <a:t>正文内容为：华文楷体，不小于</a:t>
            </a:r>
            <a:r>
              <a:rPr lang="en-US" altLang="zh-CN" dirty="0"/>
              <a:t>24</a:t>
            </a:r>
            <a:r>
              <a:rPr lang="zh-CN" altLang="en-US" dirty="0"/>
              <a:t>号，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/>
              <a:t>根据文字量可适当调整。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454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请注意：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正文标题为：黑体，</a:t>
            </a:r>
            <a:r>
              <a:rPr lang="en-US" altLang="zh-CN" dirty="0"/>
              <a:t>28</a:t>
            </a:r>
            <a:r>
              <a:rPr lang="zh-CN" altLang="en-US" dirty="0"/>
              <a:t>号字；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2.</a:t>
            </a:r>
            <a:r>
              <a:rPr lang="zh-CN" altLang="en-US" dirty="0"/>
              <a:t>正文内容为：华文楷体，不小于</a:t>
            </a:r>
            <a:r>
              <a:rPr lang="en-US" altLang="zh-CN" dirty="0"/>
              <a:t>24</a:t>
            </a:r>
            <a:r>
              <a:rPr lang="zh-CN" altLang="en-US" dirty="0"/>
              <a:t>号，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/>
              <a:t>根据文字量可适当调整。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99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请注意：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正文标题为：黑体，</a:t>
            </a:r>
            <a:r>
              <a:rPr lang="en-US" altLang="zh-CN" dirty="0"/>
              <a:t>28</a:t>
            </a:r>
            <a:r>
              <a:rPr lang="zh-CN" altLang="en-US" dirty="0"/>
              <a:t>号字；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2.</a:t>
            </a:r>
            <a:r>
              <a:rPr lang="zh-CN" altLang="en-US" dirty="0"/>
              <a:t>正文内容为：华文楷体，不小于</a:t>
            </a:r>
            <a:r>
              <a:rPr lang="en-US" altLang="zh-CN" dirty="0"/>
              <a:t>24</a:t>
            </a:r>
            <a:r>
              <a:rPr lang="zh-CN" altLang="en-US" dirty="0"/>
              <a:t>号，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/>
              <a:t>根据文字量可适当调整。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184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8">
            <a:extLst>
              <a:ext uri="{FF2B5EF4-FFF2-40B4-BE49-F238E27FC236}">
                <a16:creationId xmlns:a16="http://schemas.microsoft.com/office/drawing/2014/main" id="{43B13CF6-0EC5-1291-1F2B-2A81F96CAD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4000" y="1719106"/>
            <a:ext cx="9504000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请输入“劳动项目名称”</a:t>
            </a:r>
          </a:p>
        </p:txBody>
      </p:sp>
      <p:sp>
        <p:nvSpPr>
          <p:cNvPr id="4" name="文本占位符 13">
            <a:extLst>
              <a:ext uri="{FF2B5EF4-FFF2-40B4-BE49-F238E27FC236}">
                <a16:creationId xmlns:a16="http://schemas.microsoft.com/office/drawing/2014/main" id="{A18CAA20-18C9-2A93-2C4F-B36FCE4AA5B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58134" y="4529191"/>
            <a:ext cx="2592000" cy="64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z="2800" dirty="0"/>
              <a:t>李小红</a:t>
            </a:r>
            <a:endParaRPr lang="en-US" altLang="zh-CN" sz="2800" dirty="0"/>
          </a:p>
        </p:txBody>
      </p:sp>
      <p:sp>
        <p:nvSpPr>
          <p:cNvPr id="5" name="文本占位符 13">
            <a:extLst>
              <a:ext uri="{FF2B5EF4-FFF2-40B4-BE49-F238E27FC236}">
                <a16:creationId xmlns:a16="http://schemas.microsoft.com/office/drawing/2014/main" id="{F5894CE4-0EE1-7636-8064-451C1C27C8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58134" y="3749009"/>
            <a:ext cx="2592000" cy="64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z="2800" dirty="0"/>
              <a:t>一年级</a:t>
            </a:r>
            <a:endParaRPr lang="en-US" altLang="zh-CN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AA9FEA8-1C21-5BE6-6FCC-15038D76DE51}"/>
              </a:ext>
            </a:extLst>
          </p:cNvPr>
          <p:cNvSpPr txBox="1"/>
          <p:nvPr userDrawn="1"/>
        </p:nvSpPr>
        <p:spPr>
          <a:xfrm>
            <a:off x="1416000" y="3813736"/>
            <a:ext cx="137013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    级：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14D0341-3728-B527-99DA-65F1332A9F0A}"/>
              </a:ext>
            </a:extLst>
          </p:cNvPr>
          <p:cNvSpPr txBox="1"/>
          <p:nvPr userDrawn="1"/>
        </p:nvSpPr>
        <p:spPr>
          <a:xfrm>
            <a:off x="1416000" y="4591581"/>
            <a:ext cx="137013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主讲人：</a:t>
            </a:r>
          </a:p>
        </p:txBody>
      </p:sp>
      <p:sp>
        <p:nvSpPr>
          <p:cNvPr id="8" name="文本占位符 13">
            <a:extLst>
              <a:ext uri="{FF2B5EF4-FFF2-40B4-BE49-F238E27FC236}">
                <a16:creationId xmlns:a16="http://schemas.microsoft.com/office/drawing/2014/main" id="{DAF09A3B-4F91-536D-CE4E-1DA86B73468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24000" y="4529191"/>
            <a:ext cx="2592000" cy="64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z="2800" dirty="0"/>
              <a:t>XX</a:t>
            </a:r>
            <a:r>
              <a:rPr lang="zh-CN" altLang="en-US" sz="2800" dirty="0"/>
              <a:t>学校</a:t>
            </a:r>
          </a:p>
        </p:txBody>
      </p:sp>
      <p:sp>
        <p:nvSpPr>
          <p:cNvPr id="10" name="文本占位符 13">
            <a:extLst>
              <a:ext uri="{FF2B5EF4-FFF2-40B4-BE49-F238E27FC236}">
                <a16:creationId xmlns:a16="http://schemas.microsoft.com/office/drawing/2014/main" id="{9769AFD5-DF78-92C3-20EE-AB60F78A186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824000" y="3749009"/>
            <a:ext cx="2592000" cy="64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z="2800" dirty="0"/>
              <a:t>日常生活劳动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11978F8-7FE0-5C0B-5B99-3800A362843B}"/>
              </a:ext>
            </a:extLst>
          </p:cNvPr>
          <p:cNvSpPr txBox="1"/>
          <p:nvPr userDrawn="1"/>
        </p:nvSpPr>
        <p:spPr>
          <a:xfrm>
            <a:off x="6381866" y="3813736"/>
            <a:ext cx="137013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任务群：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498B6B6-6523-30BD-B744-F5CA02C3EB0E}"/>
              </a:ext>
            </a:extLst>
          </p:cNvPr>
          <p:cNvSpPr txBox="1"/>
          <p:nvPr userDrawn="1"/>
        </p:nvSpPr>
        <p:spPr>
          <a:xfrm>
            <a:off x="6381866" y="4591581"/>
            <a:ext cx="137013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学    校：</a:t>
            </a:r>
          </a:p>
        </p:txBody>
      </p:sp>
      <p:sp>
        <p:nvSpPr>
          <p:cNvPr id="13" name="文本占位符 8">
            <a:extLst>
              <a:ext uri="{FF2B5EF4-FFF2-40B4-BE49-F238E27FC236}">
                <a16:creationId xmlns:a16="http://schemas.microsoft.com/office/drawing/2014/main" id="{3CD895C0-94ED-D212-B0BA-94D2DC448D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2000" y="559170"/>
            <a:ext cx="3456000" cy="52322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请输入“资源类型”</a:t>
            </a:r>
          </a:p>
        </p:txBody>
      </p:sp>
      <p:sp>
        <p:nvSpPr>
          <p:cNvPr id="14" name="文本占位符 8">
            <a:extLst>
              <a:ext uri="{FF2B5EF4-FFF2-40B4-BE49-F238E27FC236}">
                <a16:creationId xmlns:a16="http://schemas.microsoft.com/office/drawing/2014/main" id="{52E06C74-8DB0-4186-7EC3-42462945157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68000" y="2786516"/>
            <a:ext cx="3456000" cy="5232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请输入“第</a:t>
            </a:r>
            <a:r>
              <a:rPr lang="en-US" altLang="zh-CN" dirty="0"/>
              <a:t>X</a:t>
            </a:r>
            <a:r>
              <a:rPr lang="zh-CN" altLang="en-US" dirty="0"/>
              <a:t>课时”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-文字页（含标题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5">
            <a:extLst>
              <a:ext uri="{FF2B5EF4-FFF2-40B4-BE49-F238E27FC236}">
                <a16:creationId xmlns:a16="http://schemas.microsoft.com/office/drawing/2014/main" id="{0F2D68E7-8B61-CB78-D9FE-455CCEC034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60400" y="1884342"/>
            <a:ext cx="8671200" cy="41040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600"/>
            </a:lvl4pPr>
            <a:lvl5pPr>
              <a:lnSpc>
                <a:spcPct val="150000"/>
              </a:lnSpc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3" name="文本占位符 5">
            <a:extLst>
              <a:ext uri="{FF2B5EF4-FFF2-40B4-BE49-F238E27FC236}">
                <a16:creationId xmlns:a16="http://schemas.microsoft.com/office/drawing/2014/main" id="{D7D761CC-9738-17C4-9F34-5560230C682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60400" y="1125000"/>
            <a:ext cx="8671200" cy="656057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b="1">
                <a:solidFill>
                  <a:srgbClr val="3A5553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zh-CN" altLang="en-US" dirty="0"/>
              <a:t>单击此处输入标题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-文字页（不含标题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5">
            <a:extLst>
              <a:ext uri="{FF2B5EF4-FFF2-40B4-BE49-F238E27FC236}">
                <a16:creationId xmlns:a16="http://schemas.microsoft.com/office/drawing/2014/main" id="{0F2D68E7-8B61-CB78-D9FE-455CCEC034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60400" y="1125000"/>
            <a:ext cx="8671200" cy="486334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600"/>
            </a:lvl4pPr>
            <a:lvl5pPr>
              <a:lnSpc>
                <a:spcPct val="150000"/>
              </a:lnSpc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9997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-图片+文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2">
            <a:extLst>
              <a:ext uri="{FF2B5EF4-FFF2-40B4-BE49-F238E27FC236}">
                <a16:creationId xmlns:a16="http://schemas.microsoft.com/office/drawing/2014/main" id="{36C85756-DA3F-A6AB-5094-415DAFE8A5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04716" y="1112306"/>
            <a:ext cx="5782568" cy="325269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61956980-6D2F-3BA6-9224-44759D118F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60400" y="4509000"/>
            <a:ext cx="8671200" cy="147934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600"/>
            </a:lvl4pPr>
            <a:lvl5pPr>
              <a:lnSpc>
                <a:spcPct val="150000"/>
              </a:lnSpc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222593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正文-图片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2">
            <a:extLst>
              <a:ext uri="{FF2B5EF4-FFF2-40B4-BE49-F238E27FC236}">
                <a16:creationId xmlns:a16="http://schemas.microsoft.com/office/drawing/2014/main" id="{8A73CA6A-F07B-EC29-F574-9D118D0BB6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60400" y="1110791"/>
            <a:ext cx="8671201" cy="487755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11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-视频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媒体占位符 4">
            <a:extLst>
              <a:ext uri="{FF2B5EF4-FFF2-40B4-BE49-F238E27FC236}">
                <a16:creationId xmlns:a16="http://schemas.microsoft.com/office/drawing/2014/main" id="{8A661EB5-FF7E-2250-CE97-44EC71A563D5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1760399" y="1110791"/>
            <a:ext cx="8672626" cy="487755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1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9" r:id="rId5"/>
    <p:sldLayoutId id="2147483657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888F5E-0C08-F90A-B632-547F17C593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E0C07B5-3B11-203F-689C-374896CEF2D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ED54F006-5972-6F61-9A5F-41BB86648A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4720CB13-E74E-18AE-95A1-5FF048B60E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08E23533-3EAC-4408-FB7B-1DDFCD62A67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122EBB8-59C4-D0FF-420D-474012325EB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5D554E84-B12F-D05C-EC47-D01B25543A4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54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>
            <a:extLst>
              <a:ext uri="{FF2B5EF4-FFF2-40B4-BE49-F238E27FC236}">
                <a16:creationId xmlns:a16="http://schemas.microsoft.com/office/drawing/2014/main" id="{ED502BEF-AF67-5CF3-06E0-B2A8AFCFFB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8C0864DD-853B-06F7-BD84-F5F615442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79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ED2A6B5-F162-CD90-7615-CE128335CE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869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>
            <a:extLst>
              <a:ext uri="{FF2B5EF4-FFF2-40B4-BE49-F238E27FC236}">
                <a16:creationId xmlns:a16="http://schemas.microsoft.com/office/drawing/2014/main" id="{8AD4617F-FC41-E48E-FFA7-7EB6F7DBA4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BB72C5-D4D2-D4D5-7755-5EECEC437C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592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1">
            <a:extLst>
              <a:ext uri="{FF2B5EF4-FFF2-40B4-BE49-F238E27FC236}">
                <a16:creationId xmlns:a16="http://schemas.microsoft.com/office/drawing/2014/main" id="{1E73BDB0-E0A6-19DA-BCCF-892D804517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2143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媒体占位符 1">
            <a:extLst>
              <a:ext uri="{FF2B5EF4-FFF2-40B4-BE49-F238E27FC236}">
                <a16:creationId xmlns:a16="http://schemas.microsoft.com/office/drawing/2014/main" id="{813231F4-D615-ED2B-7E46-F7096F5530F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1842517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JhNzMyMGNiOTQ0MWYwN2IzOTk3MzNkNWJhYmU0Nz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554</Words>
  <Application>Microsoft Office PowerPoint</Application>
  <PresentationFormat>宽屏</PresentationFormat>
  <Paragraphs>36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黑体</vt:lpstr>
      <vt:lpstr>华文楷体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陈伟玲</dc:creator>
  <cp:lastModifiedBy>皖 唐</cp:lastModifiedBy>
  <cp:revision>238</cp:revision>
  <dcterms:created xsi:type="dcterms:W3CDTF">2020-02-05T11:17:00Z</dcterms:created>
  <dcterms:modified xsi:type="dcterms:W3CDTF">2022-10-21T12:39:51Z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6B516718D2004C18B8CADCE7908A5C9B</vt:lpwstr>
  </property>
  <property fmtid="{D5CDD505-2E9C-101B-9397-08002B2CF9AE}" pid="3" name="KSOProductBuildVer">
    <vt:lpwstr>2052-11.1.0.12156</vt:lpwstr>
  </property>
</Properties>
</file>